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4"/>
  </p:sldMasterIdLst>
  <p:notesMasterIdLst>
    <p:notesMasterId r:id="rId23"/>
  </p:notesMasterIdLst>
  <p:handoutMasterIdLst>
    <p:handoutMasterId r:id="rId24"/>
  </p:handoutMasterIdLst>
  <p:sldIdLst>
    <p:sldId id="256" r:id="rId5"/>
    <p:sldId id="353" r:id="rId6"/>
    <p:sldId id="266" r:id="rId7"/>
    <p:sldId id="389" r:id="rId8"/>
    <p:sldId id="382" r:id="rId9"/>
    <p:sldId id="399" r:id="rId10"/>
    <p:sldId id="400" r:id="rId11"/>
    <p:sldId id="390" r:id="rId12"/>
    <p:sldId id="386" r:id="rId13"/>
    <p:sldId id="392" r:id="rId14"/>
    <p:sldId id="396" r:id="rId15"/>
    <p:sldId id="397" r:id="rId16"/>
    <p:sldId id="374" r:id="rId17"/>
    <p:sldId id="403" r:id="rId18"/>
    <p:sldId id="404" r:id="rId19"/>
    <p:sldId id="358" r:id="rId20"/>
    <p:sldId id="303" r:id="rId21"/>
    <p:sldId id="316" r:id="rId22"/>
  </p:sldIdLst>
  <p:sldSz cx="12192000" cy="6858000"/>
  <p:notesSz cx="6797675" cy="9926638"/>
  <p:embeddedFontLst>
    <p:embeddedFont>
      <p:font typeface="Manrope" pitchFamily="2" charset="0"/>
      <p:regular r:id="rId25"/>
      <p:bold r:id="rId26"/>
    </p:embeddedFont>
    <p:embeddedFont>
      <p:font typeface="Manrope Medium" pitchFamily="2" charset="0"/>
      <p:regular r:id="rId27"/>
    </p:embeddedFont>
    <p:embeddedFont>
      <p:font typeface="Manrope SemiBold" pitchFamily="2" charset="0"/>
      <p:regular r:id="rId28"/>
      <p:bold r:id="rId29"/>
    </p:embeddedFont>
    <p:embeddedFont>
      <p:font typeface="Montserrat" panose="00000500000000000000" pitchFamily="2" charset="0"/>
      <p:regular r:id="rId30"/>
      <p:bold r:id="rId31"/>
      <p:italic r:id="rId32"/>
      <p:boldItalic r:id="rId3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BD9DC1F-47AF-56CC-3C1D-52594F638766}" name="Philip Stjernholm" initials="PS" userId="S::pst@dds.dk::97187e78-7ce7-4340-ba78-5c0f70a4219f" providerId="AD"/>
  <p188:author id="{2BAB6467-C6A6-95C9-526F-83FE14E40E48}" name="Laura Stæhr Tranevig" initials="LT" userId="S::ltr@dds.dk::41b2d109-28d5-4b23-9bcd-f20a57bfa914" providerId="AD"/>
  <p188:author id="{F61F918D-30CD-367E-B850-D7C246BE7A1E}" name="Peter Tranevig" initials="" userId="S::pt@dds.dk::87d11315-8ed1-48e9-a240-1c9331539a2f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FAA"/>
    <a:srgbClr val="EB5A3E"/>
    <a:srgbClr val="AFD6EC"/>
    <a:srgbClr val="AFD6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11BC8BB-6CF3-4642-9C53-2015DF3EFD56}" v="1" dt="2025-06-02T10:02:44.22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Ingen typografi, intet git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Ingen typografi, tabelgit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66545" autoAdjust="0"/>
  </p:normalViewPr>
  <p:slideViewPr>
    <p:cSldViewPr snapToGrid="0">
      <p:cViewPr varScale="1">
        <p:scale>
          <a:sx n="49" d="100"/>
          <a:sy n="49" d="100"/>
        </p:scale>
        <p:origin x="1312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2.fntdata"/><Relationship Id="rId39" Type="http://schemas.microsoft.com/office/2015/10/relationships/revisionInfo" Target="revisionInfo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font" Target="fonts/font5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32" Type="http://schemas.openxmlformats.org/officeDocument/2006/relationships/font" Target="fonts/font8.fntdata"/><Relationship Id="rId37" Type="http://schemas.openxmlformats.org/officeDocument/2006/relationships/tableStyles" Target="tableStyles.xml"/><Relationship Id="rId40" Type="http://schemas.microsoft.com/office/2018/10/relationships/authors" Target="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4.fntdata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7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hilip Stjernholm" userId="97187e78-7ce7-4340-ba78-5c0f70a4219f" providerId="ADAL" clId="{411BC8BB-6CF3-4642-9C53-2015DF3EFD56}"/>
    <pc:docChg chg="modSld">
      <pc:chgData name="Philip Stjernholm" userId="97187e78-7ce7-4340-ba78-5c0f70a4219f" providerId="ADAL" clId="{411BC8BB-6CF3-4642-9C53-2015DF3EFD56}" dt="2025-05-28T08:18:43.244" v="11" actId="6549"/>
      <pc:docMkLst>
        <pc:docMk/>
      </pc:docMkLst>
      <pc:sldChg chg="modNotesTx">
        <pc:chgData name="Philip Stjernholm" userId="97187e78-7ce7-4340-ba78-5c0f70a4219f" providerId="ADAL" clId="{411BC8BB-6CF3-4642-9C53-2015DF3EFD56}" dt="2025-05-28T08:18:01.852" v="1" actId="6549"/>
        <pc:sldMkLst>
          <pc:docMk/>
          <pc:sldMk cId="3077149485" sldId="256"/>
        </pc:sldMkLst>
      </pc:sldChg>
      <pc:sldChg chg="modNotesTx">
        <pc:chgData name="Philip Stjernholm" userId="97187e78-7ce7-4340-ba78-5c0f70a4219f" providerId="ADAL" clId="{411BC8BB-6CF3-4642-9C53-2015DF3EFD56}" dt="2025-05-28T08:18:06.302" v="2" actId="6549"/>
        <pc:sldMkLst>
          <pc:docMk/>
          <pc:sldMk cId="3161591933" sldId="266"/>
        </pc:sldMkLst>
      </pc:sldChg>
      <pc:sldChg chg="modNotesTx">
        <pc:chgData name="Philip Stjernholm" userId="97187e78-7ce7-4340-ba78-5c0f70a4219f" providerId="ADAL" clId="{411BC8BB-6CF3-4642-9C53-2015DF3EFD56}" dt="2025-05-28T08:18:34.865" v="9" actId="6549"/>
        <pc:sldMkLst>
          <pc:docMk/>
          <pc:sldMk cId="2786891578" sldId="303"/>
        </pc:sldMkLst>
      </pc:sldChg>
      <pc:sldChg chg="mod modShow modNotesTx">
        <pc:chgData name="Philip Stjernholm" userId="97187e78-7ce7-4340-ba78-5c0f70a4219f" providerId="ADAL" clId="{411BC8BB-6CF3-4642-9C53-2015DF3EFD56}" dt="2025-05-28T08:18:43.244" v="11" actId="6549"/>
        <pc:sldMkLst>
          <pc:docMk/>
          <pc:sldMk cId="3677044596" sldId="316"/>
        </pc:sldMkLst>
      </pc:sldChg>
      <pc:sldChg chg="modNotesTx">
        <pc:chgData name="Philip Stjernholm" userId="97187e78-7ce7-4340-ba78-5c0f70a4219f" providerId="ADAL" clId="{411BC8BB-6CF3-4642-9C53-2015DF3EFD56}" dt="2025-05-28T08:17:58.617" v="0" actId="6549"/>
        <pc:sldMkLst>
          <pc:docMk/>
          <pc:sldMk cId="1282999530" sldId="353"/>
        </pc:sldMkLst>
      </pc:sldChg>
      <pc:sldChg chg="modNotesTx">
        <pc:chgData name="Philip Stjernholm" userId="97187e78-7ce7-4340-ba78-5c0f70a4219f" providerId="ADAL" clId="{411BC8BB-6CF3-4642-9C53-2015DF3EFD56}" dt="2025-05-28T08:18:31.522" v="8" actId="6549"/>
        <pc:sldMkLst>
          <pc:docMk/>
          <pc:sldMk cId="3381092227" sldId="358"/>
        </pc:sldMkLst>
      </pc:sldChg>
      <pc:sldChg chg="modNotesTx">
        <pc:chgData name="Philip Stjernholm" userId="97187e78-7ce7-4340-ba78-5c0f70a4219f" providerId="ADAL" clId="{411BC8BB-6CF3-4642-9C53-2015DF3EFD56}" dt="2025-05-28T08:18:11.701" v="4" actId="6549"/>
        <pc:sldMkLst>
          <pc:docMk/>
          <pc:sldMk cId="1874472102" sldId="382"/>
        </pc:sldMkLst>
      </pc:sldChg>
      <pc:sldChg chg="modNotesTx">
        <pc:chgData name="Philip Stjernholm" userId="97187e78-7ce7-4340-ba78-5c0f70a4219f" providerId="ADAL" clId="{411BC8BB-6CF3-4642-9C53-2015DF3EFD56}" dt="2025-05-28T08:18:08.746" v="3" actId="6549"/>
        <pc:sldMkLst>
          <pc:docMk/>
          <pc:sldMk cId="1994087219" sldId="389"/>
        </pc:sldMkLst>
      </pc:sldChg>
      <pc:sldChg chg="modNotesTx">
        <pc:chgData name="Philip Stjernholm" userId="97187e78-7ce7-4340-ba78-5c0f70a4219f" providerId="ADAL" clId="{411BC8BB-6CF3-4642-9C53-2015DF3EFD56}" dt="2025-05-28T08:18:14.908" v="5" actId="6549"/>
        <pc:sldMkLst>
          <pc:docMk/>
          <pc:sldMk cId="3228067130" sldId="399"/>
        </pc:sldMkLst>
      </pc:sldChg>
      <pc:sldChg chg="modNotesTx">
        <pc:chgData name="Philip Stjernholm" userId="97187e78-7ce7-4340-ba78-5c0f70a4219f" providerId="ADAL" clId="{411BC8BB-6CF3-4642-9C53-2015DF3EFD56}" dt="2025-05-28T08:18:17.933" v="6" actId="6549"/>
        <pc:sldMkLst>
          <pc:docMk/>
          <pc:sldMk cId="571645017" sldId="400"/>
        </pc:sldMkLst>
      </pc:sldChg>
      <pc:sldChg chg="modNotesTx">
        <pc:chgData name="Philip Stjernholm" userId="97187e78-7ce7-4340-ba78-5c0f70a4219f" providerId="ADAL" clId="{411BC8BB-6CF3-4642-9C53-2015DF3EFD56}" dt="2025-05-28T08:18:27.426" v="7" actId="6549"/>
        <pc:sldMkLst>
          <pc:docMk/>
          <pc:sldMk cId="1851453687" sldId="403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D2BADF3-697D-D24E-95AA-BFB2BF96EED4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a-DK"/>
        </a:p>
      </dgm:t>
    </dgm:pt>
    <dgm:pt modelId="{44957900-49A7-6947-BDED-232BBC3A0D6D}">
      <dgm:prSet/>
      <dgm:spPr/>
      <dgm:t>
        <a:bodyPr/>
        <a:lstStyle/>
        <a:p>
          <a:r>
            <a:rPr lang="da-DK" b="1">
              <a:solidFill>
                <a:srgbClr val="045C9C"/>
              </a:solidFill>
              <a:latin typeface="Manrope" pitchFamily="2" charset="0"/>
            </a:rPr>
            <a:t>Klassisk frivillig </a:t>
          </a:r>
        </a:p>
      </dgm:t>
    </dgm:pt>
    <dgm:pt modelId="{F9D9C560-2A0D-F844-BD29-9465326E8358}" type="parTrans" cxnId="{8377AA75-2D17-354D-8198-357F3691F7A5}">
      <dgm:prSet/>
      <dgm:spPr/>
      <dgm:t>
        <a:bodyPr/>
        <a:lstStyle/>
        <a:p>
          <a:endParaRPr lang="da-DK"/>
        </a:p>
      </dgm:t>
    </dgm:pt>
    <dgm:pt modelId="{B06C7052-5380-5443-9717-E9CF794F0C48}" type="sibTrans" cxnId="{8377AA75-2D17-354D-8198-357F3691F7A5}">
      <dgm:prSet/>
      <dgm:spPr/>
      <dgm:t>
        <a:bodyPr/>
        <a:lstStyle/>
        <a:p>
          <a:endParaRPr lang="da-DK"/>
        </a:p>
      </dgm:t>
    </dgm:pt>
    <dgm:pt modelId="{BC26B7BA-3754-7147-A956-1BD4C6368C02}">
      <dgm:prSet/>
      <dgm:spPr/>
      <dgm:t>
        <a:bodyPr/>
        <a:lstStyle/>
        <a:p>
          <a:r>
            <a:rPr lang="da-DK" b="0" i="0">
              <a:latin typeface="Manrope" pitchFamily="2" charset="0"/>
            </a:rPr>
            <a:t>Loyal engagement ​</a:t>
          </a:r>
          <a:endParaRPr lang="da-DK">
            <a:latin typeface="Manrope" pitchFamily="2" charset="0"/>
          </a:endParaRPr>
        </a:p>
      </dgm:t>
    </dgm:pt>
    <dgm:pt modelId="{9750C3E7-51B7-5C46-B5DC-41B8232BD538}" type="parTrans" cxnId="{23F6B997-E0F7-F141-8F11-AA9F89F05507}">
      <dgm:prSet/>
      <dgm:spPr/>
      <dgm:t>
        <a:bodyPr/>
        <a:lstStyle/>
        <a:p>
          <a:endParaRPr lang="da-DK"/>
        </a:p>
      </dgm:t>
    </dgm:pt>
    <dgm:pt modelId="{84AFC5B0-6D9E-6C44-8D45-7C77F1C9970C}" type="sibTrans" cxnId="{23F6B997-E0F7-F141-8F11-AA9F89F05507}">
      <dgm:prSet/>
      <dgm:spPr/>
      <dgm:t>
        <a:bodyPr/>
        <a:lstStyle/>
        <a:p>
          <a:endParaRPr lang="da-DK"/>
        </a:p>
      </dgm:t>
    </dgm:pt>
    <dgm:pt modelId="{312F9827-D757-374E-BB0D-452F89210DA6}">
      <dgm:prSet/>
      <dgm:spPr/>
      <dgm:t>
        <a:bodyPr/>
        <a:lstStyle/>
        <a:p>
          <a:r>
            <a:rPr lang="da-DK" b="0" i="0">
              <a:latin typeface="Manrope" pitchFamily="2" charset="0"/>
            </a:rPr>
            <a:t>En overordnet sag ​</a:t>
          </a:r>
          <a:endParaRPr lang="da-DK">
            <a:latin typeface="Manrope" pitchFamily="2" charset="0"/>
          </a:endParaRPr>
        </a:p>
      </dgm:t>
    </dgm:pt>
    <dgm:pt modelId="{49322978-3376-8044-9A18-6B86BF104850}" type="parTrans" cxnId="{14BB9003-81CE-2444-AD4A-D63BB3F8E6CF}">
      <dgm:prSet/>
      <dgm:spPr/>
      <dgm:t>
        <a:bodyPr/>
        <a:lstStyle/>
        <a:p>
          <a:endParaRPr lang="da-DK"/>
        </a:p>
      </dgm:t>
    </dgm:pt>
    <dgm:pt modelId="{6227FE8D-3967-F049-AE56-B3C25B12439D}" type="sibTrans" cxnId="{14BB9003-81CE-2444-AD4A-D63BB3F8E6CF}">
      <dgm:prSet/>
      <dgm:spPr/>
      <dgm:t>
        <a:bodyPr/>
        <a:lstStyle/>
        <a:p>
          <a:endParaRPr lang="da-DK"/>
        </a:p>
      </dgm:t>
    </dgm:pt>
    <dgm:pt modelId="{B2A5ED16-4A02-1C42-8386-F73C773B1772}">
      <dgm:prSet/>
      <dgm:spPr/>
      <dgm:t>
        <a:bodyPr/>
        <a:lstStyle/>
        <a:p>
          <a:r>
            <a:rPr lang="da-DK" b="0" i="0">
              <a:latin typeface="Manrope" pitchFamily="2" charset="0"/>
            </a:rPr>
            <a:t>Aktive gennem hele livet ​</a:t>
          </a:r>
          <a:endParaRPr lang="da-DK">
            <a:latin typeface="Manrope" pitchFamily="2" charset="0"/>
          </a:endParaRPr>
        </a:p>
      </dgm:t>
    </dgm:pt>
    <dgm:pt modelId="{AE73D4CE-3801-AE44-9016-12A8333E7DB4}" type="parTrans" cxnId="{4FF71707-C99A-4845-9CA5-BF4A7A26AB1B}">
      <dgm:prSet/>
      <dgm:spPr/>
      <dgm:t>
        <a:bodyPr/>
        <a:lstStyle/>
        <a:p>
          <a:endParaRPr lang="da-DK"/>
        </a:p>
      </dgm:t>
    </dgm:pt>
    <dgm:pt modelId="{247E5117-6E6C-1948-82BB-A5102480A6E6}" type="sibTrans" cxnId="{4FF71707-C99A-4845-9CA5-BF4A7A26AB1B}">
      <dgm:prSet/>
      <dgm:spPr/>
      <dgm:t>
        <a:bodyPr/>
        <a:lstStyle/>
        <a:p>
          <a:endParaRPr lang="da-DK"/>
        </a:p>
      </dgm:t>
    </dgm:pt>
    <dgm:pt modelId="{DEA53FE0-1735-E245-A7A8-7481950A5851}">
      <dgm:prSet/>
      <dgm:spPr/>
      <dgm:t>
        <a:bodyPr/>
        <a:lstStyle/>
        <a:p>
          <a:r>
            <a:rPr lang="da-DK" b="0" i="0">
              <a:latin typeface="Manrope" pitchFamily="2" charset="0"/>
            </a:rPr>
            <a:t>Sociale tilhørsforhold: køn, familietraditioner ​</a:t>
          </a:r>
          <a:endParaRPr lang="da-DK">
            <a:latin typeface="Manrope" pitchFamily="2" charset="0"/>
          </a:endParaRPr>
        </a:p>
      </dgm:t>
    </dgm:pt>
    <dgm:pt modelId="{27E26402-041A-DB49-AF36-58EF010CC69D}" type="parTrans" cxnId="{F107F22A-DF64-A44E-88C6-C8C8B49C6B06}">
      <dgm:prSet/>
      <dgm:spPr/>
      <dgm:t>
        <a:bodyPr/>
        <a:lstStyle/>
        <a:p>
          <a:endParaRPr lang="da-DK"/>
        </a:p>
      </dgm:t>
    </dgm:pt>
    <dgm:pt modelId="{7CF5EF10-28D2-3C45-BE9F-E93752507714}" type="sibTrans" cxnId="{F107F22A-DF64-A44E-88C6-C8C8B49C6B06}">
      <dgm:prSet/>
      <dgm:spPr/>
      <dgm:t>
        <a:bodyPr/>
        <a:lstStyle/>
        <a:p>
          <a:endParaRPr lang="da-DK"/>
        </a:p>
      </dgm:t>
    </dgm:pt>
    <dgm:pt modelId="{3CAD6DB9-15DB-E24E-B211-17C36AE36A9A}">
      <dgm:prSet/>
      <dgm:spPr/>
      <dgm:t>
        <a:bodyPr/>
        <a:lstStyle/>
        <a:p>
          <a:r>
            <a:rPr lang="da-DK" b="0" i="0">
              <a:latin typeface="Manrope" pitchFamily="2" charset="0"/>
            </a:rPr>
            <a:t>Fx kirken, fagbevægelsen, spejderbevægelsen ​</a:t>
          </a:r>
          <a:endParaRPr lang="da-DK">
            <a:latin typeface="Manrope" pitchFamily="2" charset="0"/>
          </a:endParaRPr>
        </a:p>
      </dgm:t>
    </dgm:pt>
    <dgm:pt modelId="{53A5CE40-2BB9-424D-896B-F5F4F57F073C}" type="parTrans" cxnId="{B042A90D-A917-8949-B4C7-9CECF379709B}">
      <dgm:prSet/>
      <dgm:spPr/>
      <dgm:t>
        <a:bodyPr/>
        <a:lstStyle/>
        <a:p>
          <a:endParaRPr lang="da-DK"/>
        </a:p>
      </dgm:t>
    </dgm:pt>
    <dgm:pt modelId="{38D251D6-2D73-604B-8FEF-4F3A093ED242}" type="sibTrans" cxnId="{B042A90D-A917-8949-B4C7-9CECF379709B}">
      <dgm:prSet/>
      <dgm:spPr/>
      <dgm:t>
        <a:bodyPr/>
        <a:lstStyle/>
        <a:p>
          <a:endParaRPr lang="da-DK"/>
        </a:p>
      </dgm:t>
    </dgm:pt>
    <dgm:pt modelId="{D747DCD6-1D56-FD45-A397-B2CBAC64EDFE}">
      <dgm:prSet/>
      <dgm:spPr/>
      <dgm:t>
        <a:bodyPr/>
        <a:lstStyle/>
        <a:p>
          <a:pPr algn="l"/>
          <a:r>
            <a:rPr lang="da-DK" b="1">
              <a:solidFill>
                <a:srgbClr val="045C9C"/>
              </a:solidFill>
              <a:latin typeface="Manrope" pitchFamily="2" charset="0"/>
            </a:rPr>
            <a:t>Ny frivillig</a:t>
          </a:r>
        </a:p>
      </dgm:t>
    </dgm:pt>
    <dgm:pt modelId="{120E9DD8-309C-ED4E-8A70-FD3F5A5E16BA}" type="parTrans" cxnId="{DABE206F-00DD-F14B-B8F8-0A4EDEBEE477}">
      <dgm:prSet/>
      <dgm:spPr/>
      <dgm:t>
        <a:bodyPr/>
        <a:lstStyle/>
        <a:p>
          <a:endParaRPr lang="da-DK"/>
        </a:p>
      </dgm:t>
    </dgm:pt>
    <dgm:pt modelId="{09F703BB-7F86-C44F-88A2-5536A5E80529}" type="sibTrans" cxnId="{DABE206F-00DD-F14B-B8F8-0A4EDEBEE477}">
      <dgm:prSet/>
      <dgm:spPr/>
      <dgm:t>
        <a:bodyPr/>
        <a:lstStyle/>
        <a:p>
          <a:endParaRPr lang="da-DK"/>
        </a:p>
      </dgm:t>
    </dgm:pt>
    <dgm:pt modelId="{44807AB1-AAD1-4441-A021-0433D04D2FAE}">
      <dgm:prSet/>
      <dgm:spPr/>
      <dgm:t>
        <a:bodyPr/>
        <a:lstStyle/>
        <a:p>
          <a:r>
            <a:rPr lang="da-DK" b="0" i="0">
              <a:latin typeface="Manrope" pitchFamily="2" charset="0"/>
            </a:rPr>
            <a:t>Situationsbestemt ​</a:t>
          </a:r>
          <a:endParaRPr lang="da-DK">
            <a:latin typeface="Manrope" pitchFamily="2" charset="0"/>
          </a:endParaRPr>
        </a:p>
      </dgm:t>
    </dgm:pt>
    <dgm:pt modelId="{64AAD764-DBEA-6649-A2BA-07F566D65BFB}" type="parTrans" cxnId="{3DC27A97-6A58-994D-8BC4-78D42512735C}">
      <dgm:prSet/>
      <dgm:spPr/>
      <dgm:t>
        <a:bodyPr/>
        <a:lstStyle/>
        <a:p>
          <a:endParaRPr lang="da-DK"/>
        </a:p>
      </dgm:t>
    </dgm:pt>
    <dgm:pt modelId="{1A56727D-7B08-874F-99A9-96216B43269A}" type="sibTrans" cxnId="{3DC27A97-6A58-994D-8BC4-78D42512735C}">
      <dgm:prSet/>
      <dgm:spPr/>
      <dgm:t>
        <a:bodyPr/>
        <a:lstStyle/>
        <a:p>
          <a:endParaRPr lang="da-DK"/>
        </a:p>
      </dgm:t>
    </dgm:pt>
    <dgm:pt modelId="{C748A5FE-DF99-7A4F-8A51-001CAFFF4696}">
      <dgm:prSet/>
      <dgm:spPr/>
      <dgm:t>
        <a:bodyPr/>
        <a:lstStyle/>
        <a:p>
          <a:r>
            <a:rPr lang="da-DK" b="0" i="0">
              <a:latin typeface="Manrope" pitchFamily="2" charset="0"/>
            </a:rPr>
            <a:t>Hvor er den enkelte --&gt; Eget livsforløb ​</a:t>
          </a:r>
          <a:endParaRPr lang="da-DK">
            <a:latin typeface="Manrope" pitchFamily="2" charset="0"/>
          </a:endParaRPr>
        </a:p>
      </dgm:t>
    </dgm:pt>
    <dgm:pt modelId="{E40E6C85-2B2A-3743-9161-C850F8A1BCA2}" type="parTrans" cxnId="{8DD9EB4A-EFD3-924F-BF8A-64C30D36F98E}">
      <dgm:prSet/>
      <dgm:spPr/>
      <dgm:t>
        <a:bodyPr/>
        <a:lstStyle/>
        <a:p>
          <a:endParaRPr lang="da-DK"/>
        </a:p>
      </dgm:t>
    </dgm:pt>
    <dgm:pt modelId="{F2F61998-4F32-7846-A4AC-75CF7C4BDC2C}" type="sibTrans" cxnId="{8DD9EB4A-EFD3-924F-BF8A-64C30D36F98E}">
      <dgm:prSet/>
      <dgm:spPr/>
      <dgm:t>
        <a:bodyPr/>
        <a:lstStyle/>
        <a:p>
          <a:endParaRPr lang="da-DK"/>
        </a:p>
      </dgm:t>
    </dgm:pt>
    <dgm:pt modelId="{A2B0A198-DBE0-1840-A293-6E1D2E6D8197}">
      <dgm:prSet/>
      <dgm:spPr/>
      <dgm:t>
        <a:bodyPr/>
        <a:lstStyle/>
        <a:p>
          <a:r>
            <a:rPr lang="da-DK" b="0" i="0">
              <a:latin typeface="Manrope" pitchFamily="2" charset="0"/>
            </a:rPr>
            <a:t>Hvad er vigtigt for dem selv​</a:t>
          </a:r>
          <a:endParaRPr lang="da-DK">
            <a:latin typeface="Manrope" pitchFamily="2" charset="0"/>
          </a:endParaRPr>
        </a:p>
      </dgm:t>
    </dgm:pt>
    <dgm:pt modelId="{A7A4BF5F-4BA5-324A-9EB9-BFEDDE044B32}" type="parTrans" cxnId="{71DC628B-BDF4-214B-8DA7-8AC34DC67843}">
      <dgm:prSet/>
      <dgm:spPr/>
      <dgm:t>
        <a:bodyPr/>
        <a:lstStyle/>
        <a:p>
          <a:endParaRPr lang="da-DK"/>
        </a:p>
      </dgm:t>
    </dgm:pt>
    <dgm:pt modelId="{AB431F75-1182-6E45-ADB7-9EC32031BCE8}" type="sibTrans" cxnId="{71DC628B-BDF4-214B-8DA7-8AC34DC67843}">
      <dgm:prSet/>
      <dgm:spPr/>
      <dgm:t>
        <a:bodyPr/>
        <a:lstStyle/>
        <a:p>
          <a:endParaRPr lang="da-DK"/>
        </a:p>
      </dgm:t>
    </dgm:pt>
    <dgm:pt modelId="{D4923036-737D-FC4C-8D6B-89ED87880FB7}">
      <dgm:prSet/>
      <dgm:spPr/>
      <dgm:t>
        <a:bodyPr/>
        <a:lstStyle/>
        <a:p>
          <a:r>
            <a:rPr lang="da-DK" b="0" i="0">
              <a:latin typeface="Manrope" pitchFamily="2" charset="0"/>
            </a:rPr>
            <a:t>Nogen -&gt; mig ​</a:t>
          </a:r>
          <a:endParaRPr lang="da-DK">
            <a:latin typeface="Manrope" pitchFamily="2" charset="0"/>
          </a:endParaRPr>
        </a:p>
      </dgm:t>
    </dgm:pt>
    <dgm:pt modelId="{19BB1EBD-7464-1642-BA25-93590F1B3F1A}" type="parTrans" cxnId="{D5961136-9138-444F-8E9D-6596AC10629E}">
      <dgm:prSet/>
      <dgm:spPr/>
      <dgm:t>
        <a:bodyPr/>
        <a:lstStyle/>
        <a:p>
          <a:endParaRPr lang="da-DK"/>
        </a:p>
      </dgm:t>
    </dgm:pt>
    <dgm:pt modelId="{CC48C15E-333C-134D-9118-DD08AF84C14A}" type="sibTrans" cxnId="{D5961136-9138-444F-8E9D-6596AC10629E}">
      <dgm:prSet/>
      <dgm:spPr/>
      <dgm:t>
        <a:bodyPr/>
        <a:lstStyle/>
        <a:p>
          <a:endParaRPr lang="da-DK"/>
        </a:p>
      </dgm:t>
    </dgm:pt>
    <dgm:pt modelId="{C91288EE-F545-8746-A9DF-594489785D53}">
      <dgm:prSet/>
      <dgm:spPr/>
      <dgm:t>
        <a:bodyPr/>
        <a:lstStyle/>
        <a:p>
          <a:r>
            <a:rPr lang="da-DK" b="0" i="0">
              <a:latin typeface="Manrope" pitchFamily="2" charset="0"/>
            </a:rPr>
            <a:t>Kompetence og tid ​</a:t>
          </a:r>
          <a:endParaRPr lang="da-DK">
            <a:latin typeface="Manrope" pitchFamily="2" charset="0"/>
          </a:endParaRPr>
        </a:p>
      </dgm:t>
    </dgm:pt>
    <dgm:pt modelId="{B9893710-9625-6747-9905-D5E490A7DF8C}" type="parTrans" cxnId="{33BD6BFF-57BE-3643-A371-5BB31A9D53BA}">
      <dgm:prSet/>
      <dgm:spPr/>
      <dgm:t>
        <a:bodyPr/>
        <a:lstStyle/>
        <a:p>
          <a:endParaRPr lang="da-DK"/>
        </a:p>
      </dgm:t>
    </dgm:pt>
    <dgm:pt modelId="{31AADB89-8F5A-2B4D-8B73-E7DA31BBBCD8}" type="sibTrans" cxnId="{33BD6BFF-57BE-3643-A371-5BB31A9D53BA}">
      <dgm:prSet/>
      <dgm:spPr/>
      <dgm:t>
        <a:bodyPr/>
        <a:lstStyle/>
        <a:p>
          <a:endParaRPr lang="da-DK"/>
        </a:p>
      </dgm:t>
    </dgm:pt>
    <dgm:pt modelId="{3E098FB0-0F99-AC4E-AD47-61DF391BCC20}">
      <dgm:prSet/>
      <dgm:spPr/>
      <dgm:t>
        <a:bodyPr/>
        <a:lstStyle/>
        <a:p>
          <a:pPr algn="l"/>
          <a:r>
            <a:rPr lang="da-DK" b="1">
              <a:solidFill>
                <a:srgbClr val="045C9C"/>
              </a:solidFill>
              <a:latin typeface="Manrope" pitchFamily="2" charset="0"/>
            </a:rPr>
            <a:t>Konklusion</a:t>
          </a:r>
        </a:p>
      </dgm:t>
    </dgm:pt>
    <dgm:pt modelId="{71A3B624-A5B8-F441-84C9-E31B582A6626}" type="parTrans" cxnId="{CEC09B0A-7EF1-0940-9FB8-A8A5C2A1ABA6}">
      <dgm:prSet/>
      <dgm:spPr/>
      <dgm:t>
        <a:bodyPr/>
        <a:lstStyle/>
        <a:p>
          <a:endParaRPr lang="da-DK"/>
        </a:p>
      </dgm:t>
    </dgm:pt>
    <dgm:pt modelId="{DC2C936F-8389-224D-BE03-87716EC8F1F2}" type="sibTrans" cxnId="{CEC09B0A-7EF1-0940-9FB8-A8A5C2A1ABA6}">
      <dgm:prSet/>
      <dgm:spPr/>
      <dgm:t>
        <a:bodyPr/>
        <a:lstStyle/>
        <a:p>
          <a:endParaRPr lang="da-DK"/>
        </a:p>
      </dgm:t>
    </dgm:pt>
    <dgm:pt modelId="{A4E35FB1-B8E2-1D45-B123-9A5409D2446A}">
      <dgm:prSet/>
      <dgm:spPr/>
      <dgm:t>
        <a:bodyPr/>
        <a:lstStyle/>
        <a:p>
          <a:pPr algn="l">
            <a:buNone/>
          </a:pPr>
          <a:r>
            <a:rPr lang="da-DK" b="0" i="0" u="none">
              <a:latin typeface="Manrope" pitchFamily="2" charset="0"/>
            </a:rPr>
            <a:t>Hvordan passer den frivillige opgave konkret ind i deres liv og prioriteter lige nu?</a:t>
          </a:r>
          <a:r>
            <a:rPr lang="en-US" b="0" i="0" u="none">
              <a:latin typeface="Manrope" pitchFamily="2" charset="0"/>
            </a:rPr>
            <a:t>​</a:t>
          </a:r>
          <a:endParaRPr lang="da-DK" b="0">
            <a:latin typeface="Manrope" pitchFamily="2" charset="0"/>
          </a:endParaRPr>
        </a:p>
      </dgm:t>
    </dgm:pt>
    <dgm:pt modelId="{15184781-48BC-E247-A7DA-B7DA8A9F70AE}" type="parTrans" cxnId="{2B5C98FB-B182-AF43-8904-543F82AADCE5}">
      <dgm:prSet/>
      <dgm:spPr/>
      <dgm:t>
        <a:bodyPr/>
        <a:lstStyle/>
        <a:p>
          <a:endParaRPr lang="da-DK"/>
        </a:p>
      </dgm:t>
    </dgm:pt>
    <dgm:pt modelId="{97C4F830-ED48-5742-BC02-69BA7372B178}" type="sibTrans" cxnId="{2B5C98FB-B182-AF43-8904-543F82AADCE5}">
      <dgm:prSet/>
      <dgm:spPr/>
      <dgm:t>
        <a:bodyPr/>
        <a:lstStyle/>
        <a:p>
          <a:endParaRPr lang="da-DK"/>
        </a:p>
      </dgm:t>
    </dgm:pt>
    <dgm:pt modelId="{865CBB2D-446B-0B47-AB36-C22FC4B3A3D2}">
      <dgm:prSet/>
      <dgm:spPr/>
      <dgm:t>
        <a:bodyPr/>
        <a:lstStyle/>
        <a:p>
          <a:pPr algn="ctr">
            <a:buNone/>
          </a:pPr>
          <a:r>
            <a:rPr lang="da-DK" b="0" i="0" u="none">
              <a:latin typeface="Manrope" pitchFamily="2" charset="0"/>
            </a:rPr>
            <a:t>= projekt "mit liv". </a:t>
          </a:r>
          <a:endParaRPr lang="da-DK" b="0">
            <a:latin typeface="Manrope" pitchFamily="2" charset="0"/>
          </a:endParaRPr>
        </a:p>
      </dgm:t>
    </dgm:pt>
    <dgm:pt modelId="{5AAAEC05-7DBA-5F49-83C9-EC3A85DA7216}" type="parTrans" cxnId="{4A4F332E-FFCF-C845-88C5-D90F51F864FE}">
      <dgm:prSet/>
      <dgm:spPr/>
      <dgm:t>
        <a:bodyPr/>
        <a:lstStyle/>
        <a:p>
          <a:endParaRPr lang="da-DK"/>
        </a:p>
      </dgm:t>
    </dgm:pt>
    <dgm:pt modelId="{F8921154-7E31-D648-A2E0-ABD600CECFF1}" type="sibTrans" cxnId="{4A4F332E-FFCF-C845-88C5-D90F51F864FE}">
      <dgm:prSet/>
      <dgm:spPr/>
      <dgm:t>
        <a:bodyPr/>
        <a:lstStyle/>
        <a:p>
          <a:endParaRPr lang="da-DK"/>
        </a:p>
      </dgm:t>
    </dgm:pt>
    <dgm:pt modelId="{20908114-4D5C-BE4A-9AA2-8D8EB4BCBD66}">
      <dgm:prSet/>
      <dgm:spPr/>
      <dgm:t>
        <a:bodyPr/>
        <a:lstStyle/>
        <a:p>
          <a:pPr algn="l">
            <a:buNone/>
          </a:pPr>
          <a:endParaRPr lang="da-DK" b="0">
            <a:latin typeface="Manrope" pitchFamily="2" charset="0"/>
          </a:endParaRPr>
        </a:p>
      </dgm:t>
    </dgm:pt>
    <dgm:pt modelId="{B31F2482-A948-EC47-95A9-D2D09318440C}" type="parTrans" cxnId="{56620BE6-6132-1842-ADEC-F71D29CC46DF}">
      <dgm:prSet/>
      <dgm:spPr/>
      <dgm:t>
        <a:bodyPr/>
        <a:lstStyle/>
        <a:p>
          <a:endParaRPr lang="da-DK"/>
        </a:p>
      </dgm:t>
    </dgm:pt>
    <dgm:pt modelId="{59738171-7CAC-1D4C-8760-76AA34589C35}" type="sibTrans" cxnId="{56620BE6-6132-1842-ADEC-F71D29CC46DF}">
      <dgm:prSet/>
      <dgm:spPr/>
      <dgm:t>
        <a:bodyPr/>
        <a:lstStyle/>
        <a:p>
          <a:endParaRPr lang="da-DK"/>
        </a:p>
      </dgm:t>
    </dgm:pt>
    <dgm:pt modelId="{80AC660F-4685-284A-A60D-569447F8177D}" type="pres">
      <dgm:prSet presAssocID="{DD2BADF3-697D-D24E-95AA-BFB2BF96EED4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C951BF92-5C12-E948-A066-63BE1AEC2211}" type="pres">
      <dgm:prSet presAssocID="{44957900-49A7-6947-BDED-232BBC3A0D6D}" presName="circle1" presStyleLbl="node1" presStyleIdx="0" presStyleCnt="3"/>
      <dgm:spPr>
        <a:solidFill>
          <a:srgbClr val="045C9C"/>
        </a:solidFill>
      </dgm:spPr>
    </dgm:pt>
    <dgm:pt modelId="{B0B17E90-6D0C-CC42-9CB7-C155B46A94D3}" type="pres">
      <dgm:prSet presAssocID="{44957900-49A7-6947-BDED-232BBC3A0D6D}" presName="space" presStyleCnt="0"/>
      <dgm:spPr/>
    </dgm:pt>
    <dgm:pt modelId="{6324F7AD-B6A3-DA4E-BB96-3801A094BC72}" type="pres">
      <dgm:prSet presAssocID="{44957900-49A7-6947-BDED-232BBC3A0D6D}" presName="rect1" presStyleLbl="alignAcc1" presStyleIdx="0" presStyleCnt="3"/>
      <dgm:spPr/>
    </dgm:pt>
    <dgm:pt modelId="{05ED247A-1444-3F4C-BB57-7A897297D134}" type="pres">
      <dgm:prSet presAssocID="{D747DCD6-1D56-FD45-A397-B2CBAC64EDFE}" presName="vertSpace2" presStyleLbl="node1" presStyleIdx="0" presStyleCnt="3"/>
      <dgm:spPr/>
    </dgm:pt>
    <dgm:pt modelId="{729732F1-0DC2-6448-9120-20DF2EA3E3DD}" type="pres">
      <dgm:prSet presAssocID="{D747DCD6-1D56-FD45-A397-B2CBAC64EDFE}" presName="circle2" presStyleLbl="node1" presStyleIdx="1" presStyleCnt="3"/>
      <dgm:spPr>
        <a:solidFill>
          <a:srgbClr val="E15E47"/>
        </a:solidFill>
      </dgm:spPr>
    </dgm:pt>
    <dgm:pt modelId="{66FB4F0A-D0FC-444D-80D3-7A37C7EB7370}" type="pres">
      <dgm:prSet presAssocID="{D747DCD6-1D56-FD45-A397-B2CBAC64EDFE}" presName="rect2" presStyleLbl="alignAcc1" presStyleIdx="1" presStyleCnt="3"/>
      <dgm:spPr/>
    </dgm:pt>
    <dgm:pt modelId="{25A3BDC2-521C-1040-BA65-8913F832DD56}" type="pres">
      <dgm:prSet presAssocID="{3E098FB0-0F99-AC4E-AD47-61DF391BCC20}" presName="vertSpace3" presStyleLbl="node1" presStyleIdx="1" presStyleCnt="3"/>
      <dgm:spPr/>
    </dgm:pt>
    <dgm:pt modelId="{077F0235-7666-F947-9DEA-989E65B8BBBC}" type="pres">
      <dgm:prSet presAssocID="{3E098FB0-0F99-AC4E-AD47-61DF391BCC20}" presName="circle3" presStyleLbl="node1" presStyleIdx="2" presStyleCnt="3"/>
      <dgm:spPr>
        <a:solidFill>
          <a:srgbClr val="045C9C"/>
        </a:solidFill>
      </dgm:spPr>
    </dgm:pt>
    <dgm:pt modelId="{A53DDCF6-951E-F043-BCA5-D4A764B9A5BE}" type="pres">
      <dgm:prSet presAssocID="{3E098FB0-0F99-AC4E-AD47-61DF391BCC20}" presName="rect3" presStyleLbl="alignAcc1" presStyleIdx="2" presStyleCnt="3"/>
      <dgm:spPr/>
    </dgm:pt>
    <dgm:pt modelId="{A5DFD751-E0DD-D640-9C7D-66ACC2A4FE21}" type="pres">
      <dgm:prSet presAssocID="{44957900-49A7-6947-BDED-232BBC3A0D6D}" presName="rect1ParTx" presStyleLbl="alignAcc1" presStyleIdx="2" presStyleCnt="3">
        <dgm:presLayoutVars>
          <dgm:chMax val="1"/>
          <dgm:bulletEnabled val="1"/>
        </dgm:presLayoutVars>
      </dgm:prSet>
      <dgm:spPr/>
    </dgm:pt>
    <dgm:pt modelId="{DDE4C282-7718-D74C-BD45-FE2C569996A0}" type="pres">
      <dgm:prSet presAssocID="{44957900-49A7-6947-BDED-232BBC3A0D6D}" presName="rect1ChTx" presStyleLbl="alignAcc1" presStyleIdx="2" presStyleCnt="3">
        <dgm:presLayoutVars>
          <dgm:bulletEnabled val="1"/>
        </dgm:presLayoutVars>
      </dgm:prSet>
      <dgm:spPr/>
    </dgm:pt>
    <dgm:pt modelId="{81B87D57-E387-E347-A02F-EBDCA1F09191}" type="pres">
      <dgm:prSet presAssocID="{D747DCD6-1D56-FD45-A397-B2CBAC64EDFE}" presName="rect2ParTx" presStyleLbl="alignAcc1" presStyleIdx="2" presStyleCnt="3">
        <dgm:presLayoutVars>
          <dgm:chMax val="1"/>
          <dgm:bulletEnabled val="1"/>
        </dgm:presLayoutVars>
      </dgm:prSet>
      <dgm:spPr/>
    </dgm:pt>
    <dgm:pt modelId="{69369492-AD61-DC47-BBB2-13E62F491CC0}" type="pres">
      <dgm:prSet presAssocID="{D747DCD6-1D56-FD45-A397-B2CBAC64EDFE}" presName="rect2ChTx" presStyleLbl="alignAcc1" presStyleIdx="2" presStyleCnt="3">
        <dgm:presLayoutVars>
          <dgm:bulletEnabled val="1"/>
        </dgm:presLayoutVars>
      </dgm:prSet>
      <dgm:spPr/>
    </dgm:pt>
    <dgm:pt modelId="{64D0FA49-F60D-2540-B20A-8C240C640CDB}" type="pres">
      <dgm:prSet presAssocID="{3E098FB0-0F99-AC4E-AD47-61DF391BCC20}" presName="rect3ParTx" presStyleLbl="alignAcc1" presStyleIdx="2" presStyleCnt="3">
        <dgm:presLayoutVars>
          <dgm:chMax val="1"/>
          <dgm:bulletEnabled val="1"/>
        </dgm:presLayoutVars>
      </dgm:prSet>
      <dgm:spPr/>
    </dgm:pt>
    <dgm:pt modelId="{3CCC9BB8-C0C0-3C46-8D2B-123C7481BD2E}" type="pres">
      <dgm:prSet presAssocID="{3E098FB0-0F99-AC4E-AD47-61DF391BCC20}" presName="rect3ChTx" presStyleLbl="alignAcc1" presStyleIdx="2" presStyleCnt="3">
        <dgm:presLayoutVars>
          <dgm:bulletEnabled val="1"/>
        </dgm:presLayoutVars>
      </dgm:prSet>
      <dgm:spPr/>
    </dgm:pt>
  </dgm:ptLst>
  <dgm:cxnLst>
    <dgm:cxn modelId="{14BB9003-81CE-2444-AD4A-D63BB3F8E6CF}" srcId="{44957900-49A7-6947-BDED-232BBC3A0D6D}" destId="{312F9827-D757-374E-BB0D-452F89210DA6}" srcOrd="1" destOrd="0" parTransId="{49322978-3376-8044-9A18-6B86BF104850}" sibTransId="{6227FE8D-3967-F049-AE56-B3C25B12439D}"/>
    <dgm:cxn modelId="{4FF71707-C99A-4845-9CA5-BF4A7A26AB1B}" srcId="{44957900-49A7-6947-BDED-232BBC3A0D6D}" destId="{B2A5ED16-4A02-1C42-8386-F73C773B1772}" srcOrd="2" destOrd="0" parTransId="{AE73D4CE-3801-AE44-9016-12A8333E7DB4}" sibTransId="{247E5117-6E6C-1948-82BB-A5102480A6E6}"/>
    <dgm:cxn modelId="{F042160A-0710-0042-AB1D-12AAD0113A8F}" type="presOf" srcId="{A4E35FB1-B8E2-1D45-B123-9A5409D2446A}" destId="{3CCC9BB8-C0C0-3C46-8D2B-123C7481BD2E}" srcOrd="0" destOrd="0" presId="urn:microsoft.com/office/officeart/2005/8/layout/target3"/>
    <dgm:cxn modelId="{CEC09B0A-7EF1-0940-9FB8-A8A5C2A1ABA6}" srcId="{DD2BADF3-697D-D24E-95AA-BFB2BF96EED4}" destId="{3E098FB0-0F99-AC4E-AD47-61DF391BCC20}" srcOrd="2" destOrd="0" parTransId="{71A3B624-A5B8-F441-84C9-E31B582A6626}" sibTransId="{DC2C936F-8389-224D-BE03-87716EC8F1F2}"/>
    <dgm:cxn modelId="{B042A90D-A917-8949-B4C7-9CECF379709B}" srcId="{44957900-49A7-6947-BDED-232BBC3A0D6D}" destId="{3CAD6DB9-15DB-E24E-B211-17C36AE36A9A}" srcOrd="4" destOrd="0" parTransId="{53A5CE40-2BB9-424D-896B-F5F4F57F073C}" sibTransId="{38D251D6-2D73-604B-8FEF-4F3A093ED242}"/>
    <dgm:cxn modelId="{CD87EF26-A094-AA4E-BF10-EE3833B51664}" type="presOf" srcId="{865CBB2D-446B-0B47-AB36-C22FC4B3A3D2}" destId="{3CCC9BB8-C0C0-3C46-8D2B-123C7481BD2E}" srcOrd="0" destOrd="2" presId="urn:microsoft.com/office/officeart/2005/8/layout/target3"/>
    <dgm:cxn modelId="{F107F22A-DF64-A44E-88C6-C8C8B49C6B06}" srcId="{44957900-49A7-6947-BDED-232BBC3A0D6D}" destId="{DEA53FE0-1735-E245-A7A8-7481950A5851}" srcOrd="3" destOrd="0" parTransId="{27E26402-041A-DB49-AF36-58EF010CC69D}" sibTransId="{7CF5EF10-28D2-3C45-BE9F-E93752507714}"/>
    <dgm:cxn modelId="{4C295A2D-8163-B842-AC65-6FC15D4276DD}" type="presOf" srcId="{D4923036-737D-FC4C-8D6B-89ED87880FB7}" destId="{69369492-AD61-DC47-BBB2-13E62F491CC0}" srcOrd="0" destOrd="3" presId="urn:microsoft.com/office/officeart/2005/8/layout/target3"/>
    <dgm:cxn modelId="{4A4F332E-FFCF-C845-88C5-D90F51F864FE}" srcId="{3E098FB0-0F99-AC4E-AD47-61DF391BCC20}" destId="{865CBB2D-446B-0B47-AB36-C22FC4B3A3D2}" srcOrd="2" destOrd="0" parTransId="{5AAAEC05-7DBA-5F49-83C9-EC3A85DA7216}" sibTransId="{F8921154-7E31-D648-A2E0-ABD600CECFF1}"/>
    <dgm:cxn modelId="{484D5230-1810-E149-84C4-62E39B330518}" type="presOf" srcId="{3E098FB0-0F99-AC4E-AD47-61DF391BCC20}" destId="{A53DDCF6-951E-F043-BCA5-D4A764B9A5BE}" srcOrd="0" destOrd="0" presId="urn:microsoft.com/office/officeart/2005/8/layout/target3"/>
    <dgm:cxn modelId="{D5961136-9138-444F-8E9D-6596AC10629E}" srcId="{D747DCD6-1D56-FD45-A397-B2CBAC64EDFE}" destId="{D4923036-737D-FC4C-8D6B-89ED87880FB7}" srcOrd="3" destOrd="0" parTransId="{19BB1EBD-7464-1642-BA25-93590F1B3F1A}" sibTransId="{CC48C15E-333C-134D-9118-DD08AF84C14A}"/>
    <dgm:cxn modelId="{7CBAF940-8BF1-1E48-8212-E19E96A863FC}" type="presOf" srcId="{C748A5FE-DF99-7A4F-8A51-001CAFFF4696}" destId="{69369492-AD61-DC47-BBB2-13E62F491CC0}" srcOrd="0" destOrd="1" presId="urn:microsoft.com/office/officeart/2005/8/layout/target3"/>
    <dgm:cxn modelId="{1B3BBD5F-370B-4743-83F1-A9CF99925C94}" type="presOf" srcId="{44957900-49A7-6947-BDED-232BBC3A0D6D}" destId="{A5DFD751-E0DD-D640-9C7D-66ACC2A4FE21}" srcOrd="1" destOrd="0" presId="urn:microsoft.com/office/officeart/2005/8/layout/target3"/>
    <dgm:cxn modelId="{8DD9EB4A-EFD3-924F-BF8A-64C30D36F98E}" srcId="{D747DCD6-1D56-FD45-A397-B2CBAC64EDFE}" destId="{C748A5FE-DF99-7A4F-8A51-001CAFFF4696}" srcOrd="1" destOrd="0" parTransId="{E40E6C85-2B2A-3743-9161-C850F8A1BCA2}" sibTransId="{F2F61998-4F32-7846-A4AC-75CF7C4BDC2C}"/>
    <dgm:cxn modelId="{DABE206F-00DD-F14B-B8F8-0A4EDEBEE477}" srcId="{DD2BADF3-697D-D24E-95AA-BFB2BF96EED4}" destId="{D747DCD6-1D56-FD45-A397-B2CBAC64EDFE}" srcOrd="1" destOrd="0" parTransId="{120E9DD8-309C-ED4E-8A70-FD3F5A5E16BA}" sibTransId="{09F703BB-7F86-C44F-88A2-5536A5E80529}"/>
    <dgm:cxn modelId="{8377AA75-2D17-354D-8198-357F3691F7A5}" srcId="{DD2BADF3-697D-D24E-95AA-BFB2BF96EED4}" destId="{44957900-49A7-6947-BDED-232BBC3A0D6D}" srcOrd="0" destOrd="0" parTransId="{F9D9C560-2A0D-F844-BD29-9465326E8358}" sibTransId="{B06C7052-5380-5443-9717-E9CF794F0C48}"/>
    <dgm:cxn modelId="{D9AE9076-F850-8544-BC40-D75CD91D161A}" type="presOf" srcId="{3E098FB0-0F99-AC4E-AD47-61DF391BCC20}" destId="{64D0FA49-F60D-2540-B20A-8C240C640CDB}" srcOrd="1" destOrd="0" presId="urn:microsoft.com/office/officeart/2005/8/layout/target3"/>
    <dgm:cxn modelId="{514CDC7B-4441-4241-ADFC-F7FE13B26320}" type="presOf" srcId="{DEA53FE0-1735-E245-A7A8-7481950A5851}" destId="{DDE4C282-7718-D74C-BD45-FE2C569996A0}" srcOrd="0" destOrd="3" presId="urn:microsoft.com/office/officeart/2005/8/layout/target3"/>
    <dgm:cxn modelId="{A87BE486-B3A4-984E-B9C1-EA5CDFAFFE69}" type="presOf" srcId="{44957900-49A7-6947-BDED-232BBC3A0D6D}" destId="{6324F7AD-B6A3-DA4E-BB96-3801A094BC72}" srcOrd="0" destOrd="0" presId="urn:microsoft.com/office/officeart/2005/8/layout/target3"/>
    <dgm:cxn modelId="{71DC628B-BDF4-214B-8DA7-8AC34DC67843}" srcId="{D747DCD6-1D56-FD45-A397-B2CBAC64EDFE}" destId="{A2B0A198-DBE0-1840-A293-6E1D2E6D8197}" srcOrd="2" destOrd="0" parTransId="{A7A4BF5F-4BA5-324A-9EB9-BFEDDE044B32}" sibTransId="{AB431F75-1182-6E45-ADB7-9EC32031BCE8}"/>
    <dgm:cxn modelId="{BAF24E8B-2E88-704A-892D-B17502DFF109}" type="presOf" srcId="{BC26B7BA-3754-7147-A956-1BD4C6368C02}" destId="{DDE4C282-7718-D74C-BD45-FE2C569996A0}" srcOrd="0" destOrd="0" presId="urn:microsoft.com/office/officeart/2005/8/layout/target3"/>
    <dgm:cxn modelId="{6653FD96-E884-8C49-BD87-490FBA9B1AB9}" type="presOf" srcId="{44807AB1-AAD1-4441-A021-0433D04D2FAE}" destId="{69369492-AD61-DC47-BBB2-13E62F491CC0}" srcOrd="0" destOrd="0" presId="urn:microsoft.com/office/officeart/2005/8/layout/target3"/>
    <dgm:cxn modelId="{3DC27A97-6A58-994D-8BC4-78D42512735C}" srcId="{D747DCD6-1D56-FD45-A397-B2CBAC64EDFE}" destId="{44807AB1-AAD1-4441-A021-0433D04D2FAE}" srcOrd="0" destOrd="0" parTransId="{64AAD764-DBEA-6649-A2BA-07F566D65BFB}" sibTransId="{1A56727D-7B08-874F-99A9-96216B43269A}"/>
    <dgm:cxn modelId="{23F6B997-E0F7-F141-8F11-AA9F89F05507}" srcId="{44957900-49A7-6947-BDED-232BBC3A0D6D}" destId="{BC26B7BA-3754-7147-A956-1BD4C6368C02}" srcOrd="0" destOrd="0" parTransId="{9750C3E7-51B7-5C46-B5DC-41B8232BD538}" sibTransId="{84AFC5B0-6D9E-6C44-8D45-7C77F1C9970C}"/>
    <dgm:cxn modelId="{35B82A9D-4C67-7D43-A1A0-6487C8B4EC1A}" type="presOf" srcId="{20908114-4D5C-BE4A-9AA2-8D8EB4BCBD66}" destId="{3CCC9BB8-C0C0-3C46-8D2B-123C7481BD2E}" srcOrd="0" destOrd="1" presId="urn:microsoft.com/office/officeart/2005/8/layout/target3"/>
    <dgm:cxn modelId="{30E73EA1-8EED-314B-9CF6-55F92D28A130}" type="presOf" srcId="{A2B0A198-DBE0-1840-A293-6E1D2E6D8197}" destId="{69369492-AD61-DC47-BBB2-13E62F491CC0}" srcOrd="0" destOrd="2" presId="urn:microsoft.com/office/officeart/2005/8/layout/target3"/>
    <dgm:cxn modelId="{BAD821A2-1AC3-F947-8C4F-4ECA7038572C}" type="presOf" srcId="{3CAD6DB9-15DB-E24E-B211-17C36AE36A9A}" destId="{DDE4C282-7718-D74C-BD45-FE2C569996A0}" srcOrd="0" destOrd="4" presId="urn:microsoft.com/office/officeart/2005/8/layout/target3"/>
    <dgm:cxn modelId="{38A40BAD-FD3D-4D46-94A6-39AF4B239420}" type="presOf" srcId="{D747DCD6-1D56-FD45-A397-B2CBAC64EDFE}" destId="{66FB4F0A-D0FC-444D-80D3-7A37C7EB7370}" srcOrd="0" destOrd="0" presId="urn:microsoft.com/office/officeart/2005/8/layout/target3"/>
    <dgm:cxn modelId="{CECA7EC1-EBFB-5C4C-A06B-E80B8DA80133}" type="presOf" srcId="{C91288EE-F545-8746-A9DF-594489785D53}" destId="{69369492-AD61-DC47-BBB2-13E62F491CC0}" srcOrd="0" destOrd="4" presId="urn:microsoft.com/office/officeart/2005/8/layout/target3"/>
    <dgm:cxn modelId="{03C6A7C8-2E35-0546-BB00-CFF2488D5B45}" type="presOf" srcId="{312F9827-D757-374E-BB0D-452F89210DA6}" destId="{DDE4C282-7718-D74C-BD45-FE2C569996A0}" srcOrd="0" destOrd="1" presId="urn:microsoft.com/office/officeart/2005/8/layout/target3"/>
    <dgm:cxn modelId="{0B7DD3D0-BDC7-E945-B8DC-EC2982862C2C}" type="presOf" srcId="{DD2BADF3-697D-D24E-95AA-BFB2BF96EED4}" destId="{80AC660F-4685-284A-A60D-569447F8177D}" srcOrd="0" destOrd="0" presId="urn:microsoft.com/office/officeart/2005/8/layout/target3"/>
    <dgm:cxn modelId="{E6F538D4-5FFD-2C4F-AAAA-3C2864B7ADFC}" type="presOf" srcId="{D747DCD6-1D56-FD45-A397-B2CBAC64EDFE}" destId="{81B87D57-E387-E347-A02F-EBDCA1F09191}" srcOrd="1" destOrd="0" presId="urn:microsoft.com/office/officeart/2005/8/layout/target3"/>
    <dgm:cxn modelId="{56620BE6-6132-1842-ADEC-F71D29CC46DF}" srcId="{3E098FB0-0F99-AC4E-AD47-61DF391BCC20}" destId="{20908114-4D5C-BE4A-9AA2-8D8EB4BCBD66}" srcOrd="1" destOrd="0" parTransId="{B31F2482-A948-EC47-95A9-D2D09318440C}" sibTransId="{59738171-7CAC-1D4C-8760-76AA34589C35}"/>
    <dgm:cxn modelId="{2B5C98FB-B182-AF43-8904-543F82AADCE5}" srcId="{3E098FB0-0F99-AC4E-AD47-61DF391BCC20}" destId="{A4E35FB1-B8E2-1D45-B123-9A5409D2446A}" srcOrd="0" destOrd="0" parTransId="{15184781-48BC-E247-A7DA-B7DA8A9F70AE}" sibTransId="{97C4F830-ED48-5742-BC02-69BA7372B178}"/>
    <dgm:cxn modelId="{97555CFF-104C-3D48-A20C-21D18EACAA22}" type="presOf" srcId="{B2A5ED16-4A02-1C42-8386-F73C773B1772}" destId="{DDE4C282-7718-D74C-BD45-FE2C569996A0}" srcOrd="0" destOrd="2" presId="urn:microsoft.com/office/officeart/2005/8/layout/target3"/>
    <dgm:cxn modelId="{33BD6BFF-57BE-3643-A371-5BB31A9D53BA}" srcId="{D747DCD6-1D56-FD45-A397-B2CBAC64EDFE}" destId="{C91288EE-F545-8746-A9DF-594489785D53}" srcOrd="4" destOrd="0" parTransId="{B9893710-9625-6747-9905-D5E490A7DF8C}" sibTransId="{31AADB89-8F5A-2B4D-8B73-E7DA31BBBCD8}"/>
    <dgm:cxn modelId="{2F07B197-19A3-504E-B39F-358F75C8A500}" type="presParOf" srcId="{80AC660F-4685-284A-A60D-569447F8177D}" destId="{C951BF92-5C12-E948-A066-63BE1AEC2211}" srcOrd="0" destOrd="0" presId="urn:microsoft.com/office/officeart/2005/8/layout/target3"/>
    <dgm:cxn modelId="{DAF57529-F5F2-C64D-8322-5B3B57DBAB44}" type="presParOf" srcId="{80AC660F-4685-284A-A60D-569447F8177D}" destId="{B0B17E90-6D0C-CC42-9CB7-C155B46A94D3}" srcOrd="1" destOrd="0" presId="urn:microsoft.com/office/officeart/2005/8/layout/target3"/>
    <dgm:cxn modelId="{9C7FCC9B-1AC8-B941-B88B-54ED6579B797}" type="presParOf" srcId="{80AC660F-4685-284A-A60D-569447F8177D}" destId="{6324F7AD-B6A3-DA4E-BB96-3801A094BC72}" srcOrd="2" destOrd="0" presId="urn:microsoft.com/office/officeart/2005/8/layout/target3"/>
    <dgm:cxn modelId="{00518E85-06E4-5644-8FFB-C3BE6363EEC1}" type="presParOf" srcId="{80AC660F-4685-284A-A60D-569447F8177D}" destId="{05ED247A-1444-3F4C-BB57-7A897297D134}" srcOrd="3" destOrd="0" presId="urn:microsoft.com/office/officeart/2005/8/layout/target3"/>
    <dgm:cxn modelId="{4BF2F93E-661D-7149-B659-844395930CC4}" type="presParOf" srcId="{80AC660F-4685-284A-A60D-569447F8177D}" destId="{729732F1-0DC2-6448-9120-20DF2EA3E3DD}" srcOrd="4" destOrd="0" presId="urn:microsoft.com/office/officeart/2005/8/layout/target3"/>
    <dgm:cxn modelId="{452A041E-3159-3E40-8C65-4B263BC21234}" type="presParOf" srcId="{80AC660F-4685-284A-A60D-569447F8177D}" destId="{66FB4F0A-D0FC-444D-80D3-7A37C7EB7370}" srcOrd="5" destOrd="0" presId="urn:microsoft.com/office/officeart/2005/8/layout/target3"/>
    <dgm:cxn modelId="{106A1ECF-14D6-C44E-B403-09DE4F947F5B}" type="presParOf" srcId="{80AC660F-4685-284A-A60D-569447F8177D}" destId="{25A3BDC2-521C-1040-BA65-8913F832DD56}" srcOrd="6" destOrd="0" presId="urn:microsoft.com/office/officeart/2005/8/layout/target3"/>
    <dgm:cxn modelId="{17331CC5-90C0-CE4F-90B4-258BAC4DB38C}" type="presParOf" srcId="{80AC660F-4685-284A-A60D-569447F8177D}" destId="{077F0235-7666-F947-9DEA-989E65B8BBBC}" srcOrd="7" destOrd="0" presId="urn:microsoft.com/office/officeart/2005/8/layout/target3"/>
    <dgm:cxn modelId="{9734AAED-1E0D-E742-8F00-C2EA76FD9D53}" type="presParOf" srcId="{80AC660F-4685-284A-A60D-569447F8177D}" destId="{A53DDCF6-951E-F043-BCA5-D4A764B9A5BE}" srcOrd="8" destOrd="0" presId="urn:microsoft.com/office/officeart/2005/8/layout/target3"/>
    <dgm:cxn modelId="{90D0CD8A-18F5-E14D-A553-771C50E12B93}" type="presParOf" srcId="{80AC660F-4685-284A-A60D-569447F8177D}" destId="{A5DFD751-E0DD-D640-9C7D-66ACC2A4FE21}" srcOrd="9" destOrd="0" presId="urn:microsoft.com/office/officeart/2005/8/layout/target3"/>
    <dgm:cxn modelId="{40FE0091-2FF6-E343-87BC-3901C142A8C5}" type="presParOf" srcId="{80AC660F-4685-284A-A60D-569447F8177D}" destId="{DDE4C282-7718-D74C-BD45-FE2C569996A0}" srcOrd="10" destOrd="0" presId="urn:microsoft.com/office/officeart/2005/8/layout/target3"/>
    <dgm:cxn modelId="{305F1B6D-2AD8-364B-B753-6473C33DCA2C}" type="presParOf" srcId="{80AC660F-4685-284A-A60D-569447F8177D}" destId="{81B87D57-E387-E347-A02F-EBDCA1F09191}" srcOrd="11" destOrd="0" presId="urn:microsoft.com/office/officeart/2005/8/layout/target3"/>
    <dgm:cxn modelId="{41E70ABA-4DF0-2243-BEF5-37345841F54D}" type="presParOf" srcId="{80AC660F-4685-284A-A60D-569447F8177D}" destId="{69369492-AD61-DC47-BBB2-13E62F491CC0}" srcOrd="12" destOrd="0" presId="urn:microsoft.com/office/officeart/2005/8/layout/target3"/>
    <dgm:cxn modelId="{550666D4-E7CF-EE4A-9DA3-215976A3EAED}" type="presParOf" srcId="{80AC660F-4685-284A-A60D-569447F8177D}" destId="{64D0FA49-F60D-2540-B20A-8C240C640CDB}" srcOrd="13" destOrd="0" presId="urn:microsoft.com/office/officeart/2005/8/layout/target3"/>
    <dgm:cxn modelId="{F8418720-7ADA-1A44-8E6E-10A2F408DA29}" type="presParOf" srcId="{80AC660F-4685-284A-A60D-569447F8177D}" destId="{3CCC9BB8-C0C0-3C46-8D2B-123C7481BD2E}" srcOrd="14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51BF92-5C12-E948-A066-63BE1AEC2211}">
      <dsp:nvSpPr>
        <dsp:cNvPr id="0" name=""/>
        <dsp:cNvSpPr/>
      </dsp:nvSpPr>
      <dsp:spPr>
        <a:xfrm>
          <a:off x="0" y="0"/>
          <a:ext cx="4351338" cy="4351338"/>
        </a:xfrm>
        <a:prstGeom prst="pie">
          <a:avLst>
            <a:gd name="adj1" fmla="val 5400000"/>
            <a:gd name="adj2" fmla="val 16200000"/>
          </a:avLst>
        </a:prstGeom>
        <a:solidFill>
          <a:srgbClr val="045C9C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24F7AD-B6A3-DA4E-BB96-3801A094BC72}">
      <dsp:nvSpPr>
        <dsp:cNvPr id="0" name=""/>
        <dsp:cNvSpPr/>
      </dsp:nvSpPr>
      <dsp:spPr>
        <a:xfrm>
          <a:off x="2175669" y="0"/>
          <a:ext cx="8339931" cy="435133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4000" b="1" kern="1200">
              <a:solidFill>
                <a:srgbClr val="045C9C"/>
              </a:solidFill>
              <a:latin typeface="Manrope" pitchFamily="2" charset="0"/>
            </a:rPr>
            <a:t>Klassisk frivillig </a:t>
          </a:r>
        </a:p>
      </dsp:txBody>
      <dsp:txXfrm>
        <a:off x="2175669" y="0"/>
        <a:ext cx="4169965" cy="1305404"/>
      </dsp:txXfrm>
    </dsp:sp>
    <dsp:sp modelId="{729732F1-0DC2-6448-9120-20DF2EA3E3DD}">
      <dsp:nvSpPr>
        <dsp:cNvPr id="0" name=""/>
        <dsp:cNvSpPr/>
      </dsp:nvSpPr>
      <dsp:spPr>
        <a:xfrm>
          <a:off x="761485" y="1305404"/>
          <a:ext cx="2828366" cy="2828366"/>
        </a:xfrm>
        <a:prstGeom prst="pie">
          <a:avLst>
            <a:gd name="adj1" fmla="val 5400000"/>
            <a:gd name="adj2" fmla="val 16200000"/>
          </a:avLst>
        </a:prstGeom>
        <a:solidFill>
          <a:srgbClr val="E15E47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6FB4F0A-D0FC-444D-80D3-7A37C7EB7370}">
      <dsp:nvSpPr>
        <dsp:cNvPr id="0" name=""/>
        <dsp:cNvSpPr/>
      </dsp:nvSpPr>
      <dsp:spPr>
        <a:xfrm>
          <a:off x="2175669" y="1305404"/>
          <a:ext cx="8339931" cy="282836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4000" b="1" kern="1200">
              <a:solidFill>
                <a:srgbClr val="045C9C"/>
              </a:solidFill>
              <a:latin typeface="Manrope" pitchFamily="2" charset="0"/>
            </a:rPr>
            <a:t>Ny frivillig</a:t>
          </a:r>
        </a:p>
      </dsp:txBody>
      <dsp:txXfrm>
        <a:off x="2175669" y="1305404"/>
        <a:ext cx="4169965" cy="1305399"/>
      </dsp:txXfrm>
    </dsp:sp>
    <dsp:sp modelId="{077F0235-7666-F947-9DEA-989E65B8BBBC}">
      <dsp:nvSpPr>
        <dsp:cNvPr id="0" name=""/>
        <dsp:cNvSpPr/>
      </dsp:nvSpPr>
      <dsp:spPr>
        <a:xfrm>
          <a:off x="1522968" y="2610804"/>
          <a:ext cx="1305400" cy="1305400"/>
        </a:xfrm>
        <a:prstGeom prst="pie">
          <a:avLst>
            <a:gd name="adj1" fmla="val 5400000"/>
            <a:gd name="adj2" fmla="val 16200000"/>
          </a:avLst>
        </a:prstGeom>
        <a:solidFill>
          <a:srgbClr val="045C9C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3DDCF6-951E-F043-BCA5-D4A764B9A5BE}">
      <dsp:nvSpPr>
        <dsp:cNvPr id="0" name=""/>
        <dsp:cNvSpPr/>
      </dsp:nvSpPr>
      <dsp:spPr>
        <a:xfrm>
          <a:off x="2175669" y="2610804"/>
          <a:ext cx="8339931" cy="1305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4000" b="1" kern="1200">
              <a:solidFill>
                <a:srgbClr val="045C9C"/>
              </a:solidFill>
              <a:latin typeface="Manrope" pitchFamily="2" charset="0"/>
            </a:rPr>
            <a:t>Konklusion</a:t>
          </a:r>
        </a:p>
      </dsp:txBody>
      <dsp:txXfrm>
        <a:off x="2175669" y="2610804"/>
        <a:ext cx="4169965" cy="1305400"/>
      </dsp:txXfrm>
    </dsp:sp>
    <dsp:sp modelId="{DDE4C282-7718-D74C-BD45-FE2C569996A0}">
      <dsp:nvSpPr>
        <dsp:cNvPr id="0" name=""/>
        <dsp:cNvSpPr/>
      </dsp:nvSpPr>
      <dsp:spPr>
        <a:xfrm>
          <a:off x="6345634" y="0"/>
          <a:ext cx="4169965" cy="1305404"/>
        </a:xfrm>
        <a:prstGeom prst="rect">
          <a:avLst/>
        </a:prstGeom>
        <a:noFill/>
        <a:ln w="1905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a-DK" sz="1300" b="0" i="0" kern="1200">
              <a:latin typeface="Manrope" pitchFamily="2" charset="0"/>
            </a:rPr>
            <a:t>Loyal engagement ​</a:t>
          </a:r>
          <a:endParaRPr lang="da-DK" sz="1300" kern="1200">
            <a:latin typeface="Manrope" pitchFamily="2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a-DK" sz="1300" b="0" i="0" kern="1200">
              <a:latin typeface="Manrope" pitchFamily="2" charset="0"/>
            </a:rPr>
            <a:t>En overordnet sag ​</a:t>
          </a:r>
          <a:endParaRPr lang="da-DK" sz="1300" kern="1200">
            <a:latin typeface="Manrope" pitchFamily="2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a-DK" sz="1300" b="0" i="0" kern="1200">
              <a:latin typeface="Manrope" pitchFamily="2" charset="0"/>
            </a:rPr>
            <a:t>Aktive gennem hele livet ​</a:t>
          </a:r>
          <a:endParaRPr lang="da-DK" sz="1300" kern="1200">
            <a:latin typeface="Manrope" pitchFamily="2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a-DK" sz="1300" b="0" i="0" kern="1200">
              <a:latin typeface="Manrope" pitchFamily="2" charset="0"/>
            </a:rPr>
            <a:t>Sociale tilhørsforhold: køn, familietraditioner ​</a:t>
          </a:r>
          <a:endParaRPr lang="da-DK" sz="1300" kern="1200">
            <a:latin typeface="Manrope" pitchFamily="2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a-DK" sz="1300" b="0" i="0" kern="1200">
              <a:latin typeface="Manrope" pitchFamily="2" charset="0"/>
            </a:rPr>
            <a:t>Fx kirken, fagbevægelsen, spejderbevægelsen ​</a:t>
          </a:r>
          <a:endParaRPr lang="da-DK" sz="1300" kern="1200">
            <a:latin typeface="Manrope" pitchFamily="2" charset="0"/>
          </a:endParaRPr>
        </a:p>
      </dsp:txBody>
      <dsp:txXfrm>
        <a:off x="6345634" y="0"/>
        <a:ext cx="4169965" cy="1305404"/>
      </dsp:txXfrm>
    </dsp:sp>
    <dsp:sp modelId="{69369492-AD61-DC47-BBB2-13E62F491CC0}">
      <dsp:nvSpPr>
        <dsp:cNvPr id="0" name=""/>
        <dsp:cNvSpPr/>
      </dsp:nvSpPr>
      <dsp:spPr>
        <a:xfrm>
          <a:off x="6345634" y="1305404"/>
          <a:ext cx="4169965" cy="1305399"/>
        </a:xfrm>
        <a:prstGeom prst="rect">
          <a:avLst/>
        </a:prstGeom>
        <a:noFill/>
        <a:ln w="1905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a-DK" sz="1300" b="0" i="0" kern="1200">
              <a:latin typeface="Manrope" pitchFamily="2" charset="0"/>
            </a:rPr>
            <a:t>Situationsbestemt ​</a:t>
          </a:r>
          <a:endParaRPr lang="da-DK" sz="1300" kern="1200">
            <a:latin typeface="Manrope" pitchFamily="2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a-DK" sz="1300" b="0" i="0" kern="1200">
              <a:latin typeface="Manrope" pitchFamily="2" charset="0"/>
            </a:rPr>
            <a:t>Hvor er den enkelte --&gt; Eget livsforløb ​</a:t>
          </a:r>
          <a:endParaRPr lang="da-DK" sz="1300" kern="1200">
            <a:latin typeface="Manrope" pitchFamily="2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a-DK" sz="1300" b="0" i="0" kern="1200">
              <a:latin typeface="Manrope" pitchFamily="2" charset="0"/>
            </a:rPr>
            <a:t>Hvad er vigtigt for dem selv​</a:t>
          </a:r>
          <a:endParaRPr lang="da-DK" sz="1300" kern="1200">
            <a:latin typeface="Manrope" pitchFamily="2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a-DK" sz="1300" b="0" i="0" kern="1200">
              <a:latin typeface="Manrope" pitchFamily="2" charset="0"/>
            </a:rPr>
            <a:t>Nogen -&gt; mig ​</a:t>
          </a:r>
          <a:endParaRPr lang="da-DK" sz="1300" kern="1200">
            <a:latin typeface="Manrope" pitchFamily="2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a-DK" sz="1300" b="0" i="0" kern="1200">
              <a:latin typeface="Manrope" pitchFamily="2" charset="0"/>
            </a:rPr>
            <a:t>Kompetence og tid ​</a:t>
          </a:r>
          <a:endParaRPr lang="da-DK" sz="1300" kern="1200">
            <a:latin typeface="Manrope" pitchFamily="2" charset="0"/>
          </a:endParaRPr>
        </a:p>
      </dsp:txBody>
      <dsp:txXfrm>
        <a:off x="6345634" y="1305404"/>
        <a:ext cx="4169965" cy="1305399"/>
      </dsp:txXfrm>
    </dsp:sp>
    <dsp:sp modelId="{3CCC9BB8-C0C0-3C46-8D2B-123C7481BD2E}">
      <dsp:nvSpPr>
        <dsp:cNvPr id="0" name=""/>
        <dsp:cNvSpPr/>
      </dsp:nvSpPr>
      <dsp:spPr>
        <a:xfrm>
          <a:off x="6345634" y="2610804"/>
          <a:ext cx="4169965" cy="1305400"/>
        </a:xfrm>
        <a:prstGeom prst="rect">
          <a:avLst/>
        </a:prstGeom>
        <a:noFill/>
        <a:ln w="1905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da-DK" sz="1300" b="0" i="0" u="none" kern="1200">
              <a:latin typeface="Manrope" pitchFamily="2" charset="0"/>
            </a:rPr>
            <a:t>Hvordan passer den frivillige opgave konkret ind i deres liv og prioriteter lige nu?</a:t>
          </a:r>
          <a:r>
            <a:rPr lang="en-US" sz="1300" b="0" i="0" u="none" kern="1200">
              <a:latin typeface="Manrope" pitchFamily="2" charset="0"/>
            </a:rPr>
            <a:t>​</a:t>
          </a:r>
          <a:endParaRPr lang="da-DK" sz="1300" b="0" kern="1200">
            <a:latin typeface="Manrope" pitchFamily="2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da-DK" sz="1300" b="0" kern="1200">
            <a:latin typeface="Manrope" pitchFamily="2" charset="0"/>
          </a:endParaRPr>
        </a:p>
        <a:p>
          <a:pPr marL="114300" lvl="1" indent="-114300" algn="ctr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da-DK" sz="1300" b="0" i="0" u="none" kern="1200">
              <a:latin typeface="Manrope" pitchFamily="2" charset="0"/>
            </a:rPr>
            <a:t>= projekt "mit liv". </a:t>
          </a:r>
          <a:endParaRPr lang="da-DK" sz="1300" b="0" kern="1200">
            <a:latin typeface="Manrope" pitchFamily="2" charset="0"/>
          </a:endParaRPr>
        </a:p>
      </dsp:txBody>
      <dsp:txXfrm>
        <a:off x="6345634" y="2610804"/>
        <a:ext cx="4169965" cy="13054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66749F4-8544-A872-E65A-763897D6584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B554B7-85FC-3753-936C-9E95A30C331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4" y="1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E063DA-CEF7-C84F-A399-73E1CE986B00}" type="datetimeFigureOut">
              <a:rPr lang="en-US" smtClean="0"/>
              <a:t>6/2/2025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F4A7888-D16A-A0B1-30BA-44844D5C785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" y="9428584"/>
            <a:ext cx="2945659" cy="49805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6C22DB4-81AB-1069-D104-517B2DD7D13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4" y="9428584"/>
            <a:ext cx="2945659" cy="49805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F2E7F5-05CA-CA40-B314-44B35F03AEAA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158582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3127" userDrawn="1">
          <p15:clr>
            <a:srgbClr val="F26B43"/>
          </p15:clr>
        </p15:guide>
        <p15:guide id="2" pos="2141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50444" y="1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CBE41A-F076-4CBD-ACC3-0948C956FF31}" type="datetimeFigureOut">
              <a:rPr lang="da-DK" smtClean="0"/>
              <a:t>02-06-2025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79768" y="4777195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45659" cy="49805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50444" y="9428584"/>
            <a:ext cx="2945659" cy="49805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5F18FA-70DA-4D71-8B4D-CBD42B4936B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33481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5F18FA-70DA-4D71-8B4D-CBD42B4936B6}" type="slidenum">
              <a:rPr lang="da-DK" smtClean="0"/>
              <a:t>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219584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8F4039-B4C4-BAF9-E86D-C8210CC049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>
            <a:extLst>
              <a:ext uri="{FF2B5EF4-FFF2-40B4-BE49-F238E27FC236}">
                <a16:creationId xmlns:a16="http://schemas.microsoft.com/office/drawing/2014/main" id="{76DD0875-79BE-6940-36D3-7B6F43D020F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>
            <a:extLst>
              <a:ext uri="{FF2B5EF4-FFF2-40B4-BE49-F238E27FC236}">
                <a16:creationId xmlns:a16="http://schemas.microsoft.com/office/drawing/2014/main" id="{487A3523-699A-4C08-7655-BD0F51CF4CB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EBB2B1F4-FAEA-0163-2509-542EAC7F133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5F18FA-70DA-4D71-8B4D-CBD42B4936B6}" type="slidenum">
              <a:rPr lang="da-DK" smtClean="0"/>
              <a:t>10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370577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5F18FA-70DA-4D71-8B4D-CBD42B4936B6}" type="slidenum">
              <a:rPr lang="da-DK" smtClean="0"/>
              <a:t>11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530490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5F18FA-70DA-4D71-8B4D-CBD42B4936B6}" type="slidenum">
              <a:rPr lang="da-DK" smtClean="0"/>
              <a:t>12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172519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5F18FA-70DA-4D71-8B4D-CBD42B4936B6}" type="slidenum">
              <a:rPr lang="da-DK" smtClean="0"/>
              <a:t>13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0235093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Calibri"/>
              <a:ea typeface="Calibri"/>
              <a:cs typeface="Calibri"/>
            </a:endParaRP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5F18FA-70DA-4D71-8B4D-CBD42B4936B6}" type="slidenum">
              <a:rPr lang="da-DK" smtClean="0"/>
              <a:t>14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0607969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5F18FA-70DA-4D71-8B4D-CBD42B4936B6}" type="slidenum">
              <a:rPr lang="da-DK" smtClean="0"/>
              <a:t>15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0937550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6A91CF-A9B3-FAA9-0D4B-271213D21E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>
            <a:extLst>
              <a:ext uri="{FF2B5EF4-FFF2-40B4-BE49-F238E27FC236}">
                <a16:creationId xmlns:a16="http://schemas.microsoft.com/office/drawing/2014/main" id="{D943E5AF-F4CC-337E-D5DC-39ABBEAB44D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>
            <a:extLst>
              <a:ext uri="{FF2B5EF4-FFF2-40B4-BE49-F238E27FC236}">
                <a16:creationId xmlns:a16="http://schemas.microsoft.com/office/drawing/2014/main" id="{A4F2DF0F-AACF-AF43-6401-033067EE563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2C7F2D4B-1470-D065-56FC-DAE1FBE2117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5F18FA-70DA-4D71-8B4D-CBD42B4936B6}" type="slidenum">
              <a:rPr lang="da-DK" smtClean="0"/>
              <a:t>16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6192810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5F18FA-70DA-4D71-8B4D-CBD42B4936B6}" type="slidenum">
              <a:rPr lang="da-DK" smtClean="0"/>
              <a:t>17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3401934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5F18FA-70DA-4D71-8B4D-CBD42B4936B6}" type="slidenum">
              <a:rPr lang="da-DK" smtClean="0"/>
              <a:t>18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158779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D904E6-7260-2D7C-4EF7-214DBDD658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>
            <a:extLst>
              <a:ext uri="{FF2B5EF4-FFF2-40B4-BE49-F238E27FC236}">
                <a16:creationId xmlns:a16="http://schemas.microsoft.com/office/drawing/2014/main" id="{D79C963C-3242-1DDF-8565-EAF850D5277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>
            <a:extLst>
              <a:ext uri="{FF2B5EF4-FFF2-40B4-BE49-F238E27FC236}">
                <a16:creationId xmlns:a16="http://schemas.microsoft.com/office/drawing/2014/main" id="{DBE49EAE-53E9-EA2B-B942-A96B7D73F3C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888AAAA8-E5A6-7513-CC75-3FC96F8D6DC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5F18FA-70DA-4D71-8B4D-CBD42B4936B6}" type="slidenum">
              <a:rPr lang="da-DK" smtClean="0"/>
              <a:t>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011974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5F18FA-70DA-4D71-8B4D-CBD42B4936B6}" type="slidenum">
              <a:rPr lang="da-DK" smtClean="0"/>
              <a:t>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37362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5F18FA-70DA-4D71-8B4D-CBD42B4936B6}" type="slidenum">
              <a:rPr lang="da-DK" smtClean="0"/>
              <a:t>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939381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5F18FA-70DA-4D71-8B4D-CBD42B4936B6}" type="slidenum">
              <a:rPr lang="da-DK" smtClean="0"/>
              <a:t>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843550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1E7899-8EBD-D69F-5E6C-F8D327BF6C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>
            <a:extLst>
              <a:ext uri="{FF2B5EF4-FFF2-40B4-BE49-F238E27FC236}">
                <a16:creationId xmlns:a16="http://schemas.microsoft.com/office/drawing/2014/main" id="{63285E6D-AFF7-6918-8697-D2163A53BEA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>
            <a:extLst>
              <a:ext uri="{FF2B5EF4-FFF2-40B4-BE49-F238E27FC236}">
                <a16:creationId xmlns:a16="http://schemas.microsoft.com/office/drawing/2014/main" id="{3D9C988C-DB40-DF96-E277-A1977FE7226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a-DK" dirty="0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30F5ABDE-45DF-A006-A7B2-CEEADEDDDF4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5F18FA-70DA-4D71-8B4D-CBD42B4936B6}" type="slidenum">
              <a:rPr lang="da-DK" smtClean="0"/>
              <a:t>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422870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5F18FA-70DA-4D71-8B4D-CBD42B4936B6}" type="slidenum">
              <a:rPr lang="da-DK" smtClean="0"/>
              <a:t>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491877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5F18FA-70DA-4D71-8B4D-CBD42B4936B6}" type="slidenum">
              <a:rPr lang="da-DK" smtClean="0"/>
              <a:t>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326698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3D8F57-3D32-1D4A-66E0-D3491FA896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>
            <a:extLst>
              <a:ext uri="{FF2B5EF4-FFF2-40B4-BE49-F238E27FC236}">
                <a16:creationId xmlns:a16="http://schemas.microsoft.com/office/drawing/2014/main" id="{213D9FE3-EAB0-B010-E197-806E62E48CF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>
            <a:extLst>
              <a:ext uri="{FF2B5EF4-FFF2-40B4-BE49-F238E27FC236}">
                <a16:creationId xmlns:a16="http://schemas.microsoft.com/office/drawing/2014/main" id="{A6FA47D1-9952-65D1-33C8-D43029A8B0C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1D477900-0AA5-D268-4633-0614C1AEDEE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5F18FA-70DA-4D71-8B4D-CBD42B4936B6}" type="slidenum">
              <a:rPr lang="da-DK" smtClean="0"/>
              <a:t>9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494643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4.jpe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12.jpeg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pe 8">
            <a:extLst>
              <a:ext uri="{FF2B5EF4-FFF2-40B4-BE49-F238E27FC236}">
                <a16:creationId xmlns:a16="http://schemas.microsoft.com/office/drawing/2014/main" id="{FAFD6701-CCBF-C817-3301-EC49F7E6046F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7" name="Picture 6" descr="A cartoon of people in a canoe&#10;&#10;Description automatically generated">
              <a:extLst>
                <a:ext uri="{FF2B5EF4-FFF2-40B4-BE49-F238E27FC236}">
                  <a16:creationId xmlns:a16="http://schemas.microsoft.com/office/drawing/2014/main" id="{9B32EB98-1B20-3B7C-59B9-AD8FC9E7D1A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pic>
          <p:nvPicPr>
            <p:cNvPr id="4" name="Picture 6" descr="A cartoon of people in a canoe&#10;&#10;Description automatically generated">
              <a:extLst>
                <a:ext uri="{FF2B5EF4-FFF2-40B4-BE49-F238E27FC236}">
                  <a16:creationId xmlns:a16="http://schemas.microsoft.com/office/drawing/2014/main" id="{5490E46F-97DD-9A6D-F0D1-6057D1E0A2F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0"/>
              <a:ext cx="7581153" cy="2892612"/>
            </a:xfrm>
            <a:prstGeom prst="rect">
              <a:avLst/>
            </a:prstGeom>
          </p:spPr>
        </p:pic>
        <p:pic>
          <p:nvPicPr>
            <p:cNvPr id="5" name="Picture 6" descr="A cartoon of people in a canoe&#10;&#10;Description automatically generated">
              <a:extLst>
                <a:ext uri="{FF2B5EF4-FFF2-40B4-BE49-F238E27FC236}">
                  <a16:creationId xmlns:a16="http://schemas.microsoft.com/office/drawing/2014/main" id="{819196E6-3095-0CA0-4EAF-C6F44E24C51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717553" y="169873"/>
              <a:ext cx="3986306" cy="1810533"/>
            </a:xfrm>
            <a:prstGeom prst="rect">
              <a:avLst/>
            </a:prstGeom>
          </p:spPr>
        </p:pic>
        <p:pic>
          <p:nvPicPr>
            <p:cNvPr id="8" name="Picture 6" descr="A cartoon of people in a canoe&#10;&#10;Description automatically generated">
              <a:extLst>
                <a:ext uri="{FF2B5EF4-FFF2-40B4-BE49-F238E27FC236}">
                  <a16:creationId xmlns:a16="http://schemas.microsoft.com/office/drawing/2014/main" id="{2C96B0FB-8CBB-C9C9-744C-6D1B700F0DE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844865" y="633813"/>
              <a:ext cx="3986306" cy="130812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527532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768">
          <p15:clr>
            <a:srgbClr val="FBAE40"/>
          </p15:clr>
        </p15:guide>
        <p15:guide id="3" pos="696">
          <p15:clr>
            <a:srgbClr val="FBAE40"/>
          </p15:clr>
        </p15:guide>
        <p15:guide id="4" pos="3912">
          <p15:clr>
            <a:srgbClr val="FBAE40"/>
          </p15:clr>
        </p15:guide>
        <p15:guide id="5" pos="6984">
          <p15:clr>
            <a:srgbClr val="FBAE40"/>
          </p15:clr>
        </p15:guide>
        <p15:guide id="6" orient="horz" pos="144">
          <p15:clr>
            <a:srgbClr val="FBAE40"/>
          </p15:clr>
        </p15:guide>
        <p15:guide id="7" orient="horz" pos="4176">
          <p15:clr>
            <a:srgbClr val="FBAE40"/>
          </p15:clr>
        </p15:guide>
        <p15:guide id="8" pos="144">
          <p15:clr>
            <a:srgbClr val="FBAE40"/>
          </p15:clr>
        </p15:guide>
        <p15:guide id="9" pos="7536">
          <p15:clr>
            <a:srgbClr val="FBAE40"/>
          </p15:clr>
        </p15:guide>
        <p15:guide id="10" orient="horz" pos="1752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sky with a few green leaves&#10;&#10;Description automatically generated">
            <a:extLst>
              <a:ext uri="{FF2B5EF4-FFF2-40B4-BE49-F238E27FC236}">
                <a16:creationId xmlns:a16="http://schemas.microsoft.com/office/drawing/2014/main" id="{1AA32DB9-E9B0-E8F3-B0AF-093EC3A53BF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A161A6FD-3989-80DD-039F-BE1B6609D0E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104898" y="1435099"/>
            <a:ext cx="4876800" cy="997196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lnSpc>
                <a:spcPct val="90000"/>
              </a:lnSpc>
              <a:buNone/>
              <a:defRPr sz="3600" b="1" i="0">
                <a:solidFill>
                  <a:schemeClr val="tx1"/>
                </a:solidFill>
                <a:latin typeface="Manrope SemiBold" pitchFamily="2" charset="0"/>
              </a:defRPr>
            </a:lvl1pPr>
          </a:lstStyle>
          <a:p>
            <a:pPr lvl="0"/>
            <a:r>
              <a:rPr lang="en-US" err="1"/>
              <a:t>Klik</a:t>
            </a:r>
            <a:r>
              <a:rPr lang="en-US"/>
              <a:t> her for at </a:t>
            </a:r>
            <a:r>
              <a:rPr lang="en-US" err="1"/>
              <a:t>skrive</a:t>
            </a:r>
            <a:r>
              <a:rPr lang="en-US"/>
              <a:t> </a:t>
            </a:r>
            <a:r>
              <a:rPr lang="en-US" err="1"/>
              <a:t>noget</a:t>
            </a:r>
            <a:endParaRPr lang="en-US"/>
          </a:p>
        </p:txBody>
      </p:sp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3056E44F-1F8D-3FE0-C9CE-9B72AFB7A13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10302" y="1435099"/>
            <a:ext cx="4876800" cy="997196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lnSpc>
                <a:spcPct val="90000"/>
              </a:lnSpc>
              <a:buNone/>
              <a:defRPr sz="3600" b="1" i="0">
                <a:solidFill>
                  <a:schemeClr val="tx1"/>
                </a:solidFill>
                <a:latin typeface="Manrope SemiBold" pitchFamily="2" charset="0"/>
              </a:defRPr>
            </a:lvl1pPr>
          </a:lstStyle>
          <a:p>
            <a:pPr lvl="0"/>
            <a:r>
              <a:rPr lang="en-US" err="1"/>
              <a:t>Klik</a:t>
            </a:r>
            <a:r>
              <a:rPr lang="en-US"/>
              <a:t> her for at </a:t>
            </a:r>
            <a:r>
              <a:rPr lang="en-US" err="1"/>
              <a:t>skrive</a:t>
            </a:r>
            <a:r>
              <a:rPr lang="en-US"/>
              <a:t> </a:t>
            </a:r>
            <a:r>
              <a:rPr lang="en-US" err="1"/>
              <a:t>noget</a:t>
            </a:r>
            <a:endParaRPr lang="en-US"/>
          </a:p>
        </p:txBody>
      </p:sp>
      <p:pic>
        <p:nvPicPr>
          <p:cNvPr id="22" name="Picture 21" descr="A blue and black logo&#10;&#10;Description automatically generated">
            <a:extLst>
              <a:ext uri="{FF2B5EF4-FFF2-40B4-BE49-F238E27FC236}">
                <a16:creationId xmlns:a16="http://schemas.microsoft.com/office/drawing/2014/main" id="{B6F7AA46-539A-32CF-DD76-3021421B819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87098" y="228600"/>
            <a:ext cx="876298" cy="328264"/>
          </a:xfrm>
          <a:prstGeom prst="rect">
            <a:avLst/>
          </a:prstGeom>
        </p:spPr>
      </p:pic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922C513A-D9F5-8ECB-ED22-9EBFE475425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104898" y="2781300"/>
            <a:ext cx="4876800" cy="38481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90000"/>
              </a:lnSpc>
              <a:buNone/>
              <a:defRPr sz="1600" b="0" i="0">
                <a:solidFill>
                  <a:schemeClr val="tx1"/>
                </a:solidFill>
                <a:latin typeface="Manrope Medium" pitchFamily="2" charset="0"/>
              </a:defRPr>
            </a:lvl1pPr>
          </a:lstStyle>
          <a:p>
            <a:pPr lvl="0"/>
            <a:r>
              <a:rPr lang="en-US" err="1"/>
              <a:t>Klik</a:t>
            </a:r>
            <a:r>
              <a:rPr lang="en-US"/>
              <a:t> her for at </a:t>
            </a:r>
            <a:r>
              <a:rPr lang="en-US" err="1"/>
              <a:t>skrive</a:t>
            </a:r>
            <a:r>
              <a:rPr lang="en-US"/>
              <a:t> </a:t>
            </a:r>
            <a:r>
              <a:rPr lang="en-US" err="1"/>
              <a:t>noget</a:t>
            </a:r>
            <a:r>
              <a:rPr lang="en-US"/>
              <a:t>. </a:t>
            </a:r>
            <a:r>
              <a:rPr lang="en-US" err="1"/>
              <a:t>Skrifttype</a:t>
            </a:r>
            <a:r>
              <a:rPr lang="en-US"/>
              <a:t>: Manrope</a:t>
            </a:r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0EF2BFB4-2BC3-368D-0A4A-716F11EA443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10302" y="2781300"/>
            <a:ext cx="4876800" cy="38481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90000"/>
              </a:lnSpc>
              <a:buNone/>
              <a:defRPr sz="1600" b="0" i="0">
                <a:solidFill>
                  <a:schemeClr val="tx1"/>
                </a:solidFill>
                <a:latin typeface="Manrope Medium" pitchFamily="2" charset="0"/>
              </a:defRPr>
            </a:lvl1pPr>
          </a:lstStyle>
          <a:p>
            <a:pPr lvl="0"/>
            <a:r>
              <a:rPr lang="en-US" err="1"/>
              <a:t>Klik</a:t>
            </a:r>
            <a:r>
              <a:rPr lang="en-US"/>
              <a:t> her for at </a:t>
            </a:r>
            <a:r>
              <a:rPr lang="en-US" err="1"/>
              <a:t>skrive</a:t>
            </a:r>
            <a:r>
              <a:rPr lang="en-US"/>
              <a:t> </a:t>
            </a:r>
            <a:r>
              <a:rPr lang="en-US" err="1"/>
              <a:t>noget</a:t>
            </a:r>
            <a:r>
              <a:rPr lang="en-US"/>
              <a:t>. </a:t>
            </a:r>
            <a:r>
              <a:rPr lang="en-US" err="1"/>
              <a:t>Skrifttype</a:t>
            </a:r>
            <a:r>
              <a:rPr lang="en-US"/>
              <a:t>: Manrope</a:t>
            </a:r>
          </a:p>
        </p:txBody>
      </p:sp>
    </p:spTree>
    <p:extLst>
      <p:ext uri="{BB962C8B-B14F-4D97-AF65-F5344CB8AC3E}">
        <p14:creationId xmlns:p14="http://schemas.microsoft.com/office/powerpoint/2010/main" val="39223424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768">
          <p15:clr>
            <a:srgbClr val="FBAE40"/>
          </p15:clr>
        </p15:guide>
        <p15:guide id="3" pos="696">
          <p15:clr>
            <a:srgbClr val="FBAE40"/>
          </p15:clr>
        </p15:guide>
        <p15:guide id="4" pos="3912">
          <p15:clr>
            <a:srgbClr val="FBAE40"/>
          </p15:clr>
        </p15:guide>
        <p15:guide id="5" pos="6984">
          <p15:clr>
            <a:srgbClr val="FBAE40"/>
          </p15:clr>
        </p15:guide>
        <p15:guide id="6" orient="horz" pos="144">
          <p15:clr>
            <a:srgbClr val="FBAE40"/>
          </p15:clr>
        </p15:guide>
        <p15:guide id="7" orient="horz" pos="4176">
          <p15:clr>
            <a:srgbClr val="FBAE40"/>
          </p15:clr>
        </p15:guide>
        <p15:guide id="8" pos="144">
          <p15:clr>
            <a:srgbClr val="FBAE40"/>
          </p15:clr>
        </p15:guide>
        <p15:guide id="9" pos="7536">
          <p15:clr>
            <a:srgbClr val="FBAE40"/>
          </p15:clr>
        </p15:guide>
        <p15:guide id="10" orient="horz" pos="1752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een leafy plant with a white background&#10;&#10;Description automatically generated">
            <a:extLst>
              <a:ext uri="{FF2B5EF4-FFF2-40B4-BE49-F238E27FC236}">
                <a16:creationId xmlns:a16="http://schemas.microsoft.com/office/drawing/2014/main" id="{8C7194B9-EE7E-8F67-B561-355B407B339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A161A6FD-3989-80DD-039F-BE1B6609D0E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104898" y="1435099"/>
            <a:ext cx="4876800" cy="997196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lnSpc>
                <a:spcPct val="90000"/>
              </a:lnSpc>
              <a:buNone/>
              <a:defRPr sz="3600" b="1" i="0">
                <a:solidFill>
                  <a:schemeClr val="tx1"/>
                </a:solidFill>
                <a:latin typeface="Manrope SemiBold" pitchFamily="2" charset="0"/>
              </a:defRPr>
            </a:lvl1pPr>
          </a:lstStyle>
          <a:p>
            <a:pPr lvl="0"/>
            <a:r>
              <a:rPr lang="en-US" err="1"/>
              <a:t>Klik</a:t>
            </a:r>
            <a:r>
              <a:rPr lang="en-US"/>
              <a:t> her for at </a:t>
            </a:r>
            <a:r>
              <a:rPr lang="en-US" err="1"/>
              <a:t>skrive</a:t>
            </a:r>
            <a:r>
              <a:rPr lang="en-US"/>
              <a:t> </a:t>
            </a:r>
            <a:r>
              <a:rPr lang="en-US" err="1"/>
              <a:t>noget</a:t>
            </a:r>
            <a:endParaRPr lang="en-US"/>
          </a:p>
        </p:txBody>
      </p:sp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3056E44F-1F8D-3FE0-C9CE-9B72AFB7A13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10302" y="1435099"/>
            <a:ext cx="4876800" cy="997196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lnSpc>
                <a:spcPct val="90000"/>
              </a:lnSpc>
              <a:buNone/>
              <a:defRPr sz="3600" b="1" i="0">
                <a:solidFill>
                  <a:schemeClr val="tx1"/>
                </a:solidFill>
                <a:latin typeface="Manrope SemiBold" pitchFamily="2" charset="0"/>
              </a:defRPr>
            </a:lvl1pPr>
          </a:lstStyle>
          <a:p>
            <a:pPr lvl="0"/>
            <a:r>
              <a:rPr lang="en-US" err="1"/>
              <a:t>Klik</a:t>
            </a:r>
            <a:r>
              <a:rPr lang="en-US"/>
              <a:t> her for at </a:t>
            </a:r>
            <a:r>
              <a:rPr lang="en-US" err="1"/>
              <a:t>skrive</a:t>
            </a:r>
            <a:r>
              <a:rPr lang="en-US"/>
              <a:t> </a:t>
            </a:r>
            <a:r>
              <a:rPr lang="en-US" err="1"/>
              <a:t>noget</a:t>
            </a:r>
            <a:endParaRPr lang="en-US"/>
          </a:p>
        </p:txBody>
      </p:sp>
      <p:pic>
        <p:nvPicPr>
          <p:cNvPr id="22" name="Picture 21" descr="A blue and black logo&#10;&#10;Description automatically generated">
            <a:extLst>
              <a:ext uri="{FF2B5EF4-FFF2-40B4-BE49-F238E27FC236}">
                <a16:creationId xmlns:a16="http://schemas.microsoft.com/office/drawing/2014/main" id="{B6F7AA46-539A-32CF-DD76-3021421B819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87098" y="228600"/>
            <a:ext cx="876298" cy="328264"/>
          </a:xfrm>
          <a:prstGeom prst="rect">
            <a:avLst/>
          </a:prstGeom>
        </p:spPr>
      </p:pic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90F49966-FC12-2861-3E08-69E813E366F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104898" y="2781300"/>
            <a:ext cx="4876800" cy="38481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90000"/>
              </a:lnSpc>
              <a:buNone/>
              <a:defRPr sz="1600" b="0" i="0">
                <a:solidFill>
                  <a:schemeClr val="tx1"/>
                </a:solidFill>
                <a:latin typeface="Manrope Medium" pitchFamily="2" charset="0"/>
              </a:defRPr>
            </a:lvl1pPr>
          </a:lstStyle>
          <a:p>
            <a:pPr lvl="0"/>
            <a:r>
              <a:rPr lang="en-US" err="1"/>
              <a:t>Klik</a:t>
            </a:r>
            <a:r>
              <a:rPr lang="en-US"/>
              <a:t> her for at </a:t>
            </a:r>
            <a:r>
              <a:rPr lang="en-US" err="1"/>
              <a:t>skrive</a:t>
            </a:r>
            <a:r>
              <a:rPr lang="en-US"/>
              <a:t> </a:t>
            </a:r>
            <a:r>
              <a:rPr lang="en-US" err="1"/>
              <a:t>noget</a:t>
            </a:r>
            <a:r>
              <a:rPr lang="en-US"/>
              <a:t>. </a:t>
            </a:r>
            <a:r>
              <a:rPr lang="en-US" err="1"/>
              <a:t>Skrifttype</a:t>
            </a:r>
            <a:r>
              <a:rPr lang="en-US"/>
              <a:t>: Manrope</a:t>
            </a: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FCD18A93-28EB-6B7D-BDA7-71B9C5B1BF9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10302" y="2781300"/>
            <a:ext cx="4876800" cy="38481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90000"/>
              </a:lnSpc>
              <a:buNone/>
              <a:defRPr sz="1600" b="0" i="0">
                <a:solidFill>
                  <a:schemeClr val="tx1"/>
                </a:solidFill>
                <a:latin typeface="Manrope Medium" pitchFamily="2" charset="0"/>
              </a:defRPr>
            </a:lvl1pPr>
          </a:lstStyle>
          <a:p>
            <a:pPr lvl="0"/>
            <a:r>
              <a:rPr lang="en-US" err="1"/>
              <a:t>Klik</a:t>
            </a:r>
            <a:r>
              <a:rPr lang="en-US"/>
              <a:t> her for at </a:t>
            </a:r>
            <a:r>
              <a:rPr lang="en-US" err="1"/>
              <a:t>skrive</a:t>
            </a:r>
            <a:r>
              <a:rPr lang="en-US"/>
              <a:t> </a:t>
            </a:r>
            <a:r>
              <a:rPr lang="en-US" err="1"/>
              <a:t>noget</a:t>
            </a:r>
            <a:r>
              <a:rPr lang="en-US"/>
              <a:t>. </a:t>
            </a:r>
            <a:r>
              <a:rPr lang="en-US" err="1"/>
              <a:t>Skrifttype</a:t>
            </a:r>
            <a:r>
              <a:rPr lang="en-US"/>
              <a:t>: Manrope</a:t>
            </a:r>
          </a:p>
        </p:txBody>
      </p:sp>
    </p:spTree>
    <p:extLst>
      <p:ext uri="{BB962C8B-B14F-4D97-AF65-F5344CB8AC3E}">
        <p14:creationId xmlns:p14="http://schemas.microsoft.com/office/powerpoint/2010/main" val="7150812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768">
          <p15:clr>
            <a:srgbClr val="FBAE40"/>
          </p15:clr>
        </p15:guide>
        <p15:guide id="3" pos="696">
          <p15:clr>
            <a:srgbClr val="FBAE40"/>
          </p15:clr>
        </p15:guide>
        <p15:guide id="4" pos="3912">
          <p15:clr>
            <a:srgbClr val="FBAE40"/>
          </p15:clr>
        </p15:guide>
        <p15:guide id="5" pos="6984">
          <p15:clr>
            <a:srgbClr val="FBAE40"/>
          </p15:clr>
        </p15:guide>
        <p15:guide id="6" orient="horz" pos="144">
          <p15:clr>
            <a:srgbClr val="FBAE40"/>
          </p15:clr>
        </p15:guide>
        <p15:guide id="7" orient="horz" pos="4176">
          <p15:clr>
            <a:srgbClr val="FBAE40"/>
          </p15:clr>
        </p15:guide>
        <p15:guide id="8" pos="144">
          <p15:clr>
            <a:srgbClr val="FBAE40"/>
          </p15:clr>
        </p15:guide>
        <p15:guide id="9" pos="7536">
          <p15:clr>
            <a:srgbClr val="FBAE40"/>
          </p15:clr>
        </p15:guide>
        <p15:guide id="10" orient="horz" pos="1752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A blue and black logo&#10;&#10;Description automatically generated">
            <a:extLst>
              <a:ext uri="{FF2B5EF4-FFF2-40B4-BE49-F238E27FC236}">
                <a16:creationId xmlns:a16="http://schemas.microsoft.com/office/drawing/2014/main" id="{B6F7AA46-539A-32CF-DD76-3021421B819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87098" y="228600"/>
            <a:ext cx="876298" cy="328264"/>
          </a:xfrm>
          <a:prstGeom prst="rect">
            <a:avLst/>
          </a:prstGeom>
        </p:spPr>
      </p:pic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B6D88412-A872-DD30-669D-73BB2CCFEB5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104898" y="1435099"/>
            <a:ext cx="4876800" cy="997196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lnSpc>
                <a:spcPct val="90000"/>
              </a:lnSpc>
              <a:buNone/>
              <a:defRPr sz="3600" b="1" i="0">
                <a:solidFill>
                  <a:schemeClr val="tx1"/>
                </a:solidFill>
                <a:latin typeface="Manrope SemiBold" pitchFamily="2" charset="0"/>
              </a:defRPr>
            </a:lvl1pPr>
          </a:lstStyle>
          <a:p>
            <a:pPr lvl="0"/>
            <a:r>
              <a:rPr lang="en-US" err="1"/>
              <a:t>Klik</a:t>
            </a:r>
            <a:r>
              <a:rPr lang="en-US"/>
              <a:t> her for at </a:t>
            </a:r>
            <a:r>
              <a:rPr lang="en-US" err="1"/>
              <a:t>skrive</a:t>
            </a:r>
            <a:r>
              <a:rPr lang="en-US"/>
              <a:t> </a:t>
            </a:r>
            <a:r>
              <a:rPr lang="en-US" err="1"/>
              <a:t>noget</a:t>
            </a:r>
            <a:endParaRPr lang="en-US"/>
          </a:p>
        </p:txBody>
      </p:sp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7CE7A8D0-0314-EA68-0AE3-8C579E05FEF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10302" y="1435099"/>
            <a:ext cx="4876800" cy="997196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lnSpc>
                <a:spcPct val="90000"/>
              </a:lnSpc>
              <a:buNone/>
              <a:defRPr sz="3600" b="1" i="0">
                <a:solidFill>
                  <a:schemeClr val="tx1"/>
                </a:solidFill>
                <a:latin typeface="Manrope SemiBold" pitchFamily="2" charset="0"/>
              </a:defRPr>
            </a:lvl1pPr>
          </a:lstStyle>
          <a:p>
            <a:pPr lvl="0"/>
            <a:r>
              <a:rPr lang="en-US" err="1"/>
              <a:t>Klik</a:t>
            </a:r>
            <a:r>
              <a:rPr lang="en-US"/>
              <a:t> her for at </a:t>
            </a:r>
            <a:r>
              <a:rPr lang="en-US" err="1"/>
              <a:t>skrive</a:t>
            </a:r>
            <a:r>
              <a:rPr lang="en-US"/>
              <a:t> </a:t>
            </a:r>
            <a:r>
              <a:rPr lang="en-US" err="1"/>
              <a:t>noget</a:t>
            </a:r>
            <a:endParaRPr lang="en-US"/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2EED71EA-2E21-C468-5713-FB42EE4C7C6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104898" y="2781300"/>
            <a:ext cx="4876800" cy="38481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90000"/>
              </a:lnSpc>
              <a:buNone/>
              <a:defRPr sz="1600" b="0" i="0">
                <a:solidFill>
                  <a:schemeClr val="tx1"/>
                </a:solidFill>
                <a:latin typeface="Manrope Medium" pitchFamily="2" charset="0"/>
              </a:defRPr>
            </a:lvl1pPr>
          </a:lstStyle>
          <a:p>
            <a:pPr lvl="0"/>
            <a:r>
              <a:rPr lang="en-US" err="1"/>
              <a:t>Klik</a:t>
            </a:r>
            <a:r>
              <a:rPr lang="en-US"/>
              <a:t> her for at </a:t>
            </a:r>
            <a:r>
              <a:rPr lang="en-US" err="1"/>
              <a:t>skrive</a:t>
            </a:r>
            <a:r>
              <a:rPr lang="en-US"/>
              <a:t> </a:t>
            </a:r>
            <a:r>
              <a:rPr lang="en-US" err="1"/>
              <a:t>noget</a:t>
            </a:r>
            <a:r>
              <a:rPr lang="en-US"/>
              <a:t>. </a:t>
            </a:r>
            <a:r>
              <a:rPr lang="en-US" err="1"/>
              <a:t>Skrifttype</a:t>
            </a:r>
            <a:r>
              <a:rPr lang="en-US"/>
              <a:t>: Manrope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FF0B181-9A25-10DC-A2B0-F1CA163AD51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10302" y="2781300"/>
            <a:ext cx="4876800" cy="38481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90000"/>
              </a:lnSpc>
              <a:buNone/>
              <a:defRPr sz="1600" b="0" i="0">
                <a:solidFill>
                  <a:schemeClr val="tx1"/>
                </a:solidFill>
                <a:latin typeface="Manrope Medium" pitchFamily="2" charset="0"/>
              </a:defRPr>
            </a:lvl1pPr>
          </a:lstStyle>
          <a:p>
            <a:pPr lvl="0"/>
            <a:r>
              <a:rPr lang="en-US" err="1"/>
              <a:t>Klik</a:t>
            </a:r>
            <a:r>
              <a:rPr lang="en-US"/>
              <a:t> her for at </a:t>
            </a:r>
            <a:r>
              <a:rPr lang="en-US" err="1"/>
              <a:t>skrive</a:t>
            </a:r>
            <a:r>
              <a:rPr lang="en-US"/>
              <a:t> </a:t>
            </a:r>
            <a:r>
              <a:rPr lang="en-US" err="1"/>
              <a:t>noget</a:t>
            </a:r>
            <a:r>
              <a:rPr lang="en-US"/>
              <a:t>. </a:t>
            </a:r>
            <a:r>
              <a:rPr lang="en-US" err="1"/>
              <a:t>Skrifttype</a:t>
            </a:r>
            <a:r>
              <a:rPr lang="en-US"/>
              <a:t>: Manrope</a:t>
            </a:r>
          </a:p>
        </p:txBody>
      </p:sp>
    </p:spTree>
    <p:extLst>
      <p:ext uri="{BB962C8B-B14F-4D97-AF65-F5344CB8AC3E}">
        <p14:creationId xmlns:p14="http://schemas.microsoft.com/office/powerpoint/2010/main" val="19518360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768">
          <p15:clr>
            <a:srgbClr val="FBAE40"/>
          </p15:clr>
        </p15:guide>
        <p15:guide id="3" pos="696">
          <p15:clr>
            <a:srgbClr val="FBAE40"/>
          </p15:clr>
        </p15:guide>
        <p15:guide id="4" pos="3912">
          <p15:clr>
            <a:srgbClr val="FBAE40"/>
          </p15:clr>
        </p15:guide>
        <p15:guide id="5" pos="6984">
          <p15:clr>
            <a:srgbClr val="FBAE40"/>
          </p15:clr>
        </p15:guide>
        <p15:guide id="6" orient="horz" pos="144">
          <p15:clr>
            <a:srgbClr val="FBAE40"/>
          </p15:clr>
        </p15:guide>
        <p15:guide id="7" orient="horz" pos="4176">
          <p15:clr>
            <a:srgbClr val="FBAE40"/>
          </p15:clr>
        </p15:guide>
        <p15:guide id="8" pos="144">
          <p15:clr>
            <a:srgbClr val="FBAE40"/>
          </p15:clr>
        </p15:guide>
        <p15:guide id="9" pos="7536">
          <p15:clr>
            <a:srgbClr val="FBAE40"/>
          </p15:clr>
        </p15:guide>
        <p15:guide id="10" orient="horz" pos="1752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A blue and black logo&#10;&#10;Description automatically generated">
            <a:extLst>
              <a:ext uri="{FF2B5EF4-FFF2-40B4-BE49-F238E27FC236}">
                <a16:creationId xmlns:a16="http://schemas.microsoft.com/office/drawing/2014/main" id="{B6F7AA46-539A-32CF-DD76-3021421B819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87098" y="228600"/>
            <a:ext cx="876298" cy="328264"/>
          </a:xfrm>
          <a:prstGeom prst="rect">
            <a:avLst/>
          </a:prstGeom>
        </p:spPr>
      </p:pic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B6D88412-A872-DD30-669D-73BB2CCFEB5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10297" y="1435099"/>
            <a:ext cx="3848104" cy="9971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90000"/>
              </a:lnSpc>
              <a:buNone/>
              <a:defRPr sz="3600" b="1" i="0">
                <a:solidFill>
                  <a:schemeClr val="tx1"/>
                </a:solidFill>
                <a:latin typeface="Manrope SemiBold" pitchFamily="2" charset="0"/>
              </a:defRPr>
            </a:lvl1pPr>
          </a:lstStyle>
          <a:p>
            <a:pPr lvl="0"/>
            <a:r>
              <a:rPr lang="en-US" err="1"/>
              <a:t>Klik</a:t>
            </a:r>
            <a:r>
              <a:rPr lang="en-US"/>
              <a:t> her for at </a:t>
            </a:r>
            <a:r>
              <a:rPr lang="en-US" err="1"/>
              <a:t>skrive</a:t>
            </a:r>
            <a:r>
              <a:rPr lang="en-US"/>
              <a:t> </a:t>
            </a:r>
            <a:r>
              <a:rPr lang="en-US" err="1"/>
              <a:t>noget</a:t>
            </a:r>
            <a:endParaRPr lang="en-US"/>
          </a:p>
        </p:txBody>
      </p:sp>
      <p:pic>
        <p:nvPicPr>
          <p:cNvPr id="6" name="Picture 5" descr="A cartoon of people in canoes&#10;&#10;Description automatically generated">
            <a:extLst>
              <a:ext uri="{FF2B5EF4-FFF2-40B4-BE49-F238E27FC236}">
                <a16:creationId xmlns:a16="http://schemas.microsoft.com/office/drawing/2014/main" id="{017BCD1D-224B-EC54-60E3-80AE916F893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8599" y="1435099"/>
            <a:ext cx="5753095" cy="5194301"/>
          </a:xfrm>
          <a:prstGeom prst="rect">
            <a:avLst/>
          </a:prstGeom>
        </p:spPr>
      </p:pic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DF59B85E-2733-4D6D-94FD-A25604CCD1E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10302" y="2781300"/>
            <a:ext cx="4876800" cy="38481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90000"/>
              </a:lnSpc>
              <a:buNone/>
              <a:defRPr sz="1600" b="0" i="0">
                <a:solidFill>
                  <a:schemeClr val="tx1"/>
                </a:solidFill>
                <a:latin typeface="Manrope Medium" pitchFamily="2" charset="0"/>
              </a:defRPr>
            </a:lvl1pPr>
          </a:lstStyle>
          <a:p>
            <a:pPr lvl="0"/>
            <a:r>
              <a:rPr lang="en-US" err="1"/>
              <a:t>Klik</a:t>
            </a:r>
            <a:r>
              <a:rPr lang="en-US"/>
              <a:t> her for at </a:t>
            </a:r>
            <a:r>
              <a:rPr lang="en-US" err="1"/>
              <a:t>skrive</a:t>
            </a:r>
            <a:r>
              <a:rPr lang="en-US"/>
              <a:t> </a:t>
            </a:r>
            <a:r>
              <a:rPr lang="en-US" err="1"/>
              <a:t>noget</a:t>
            </a:r>
            <a:r>
              <a:rPr lang="en-US"/>
              <a:t>. </a:t>
            </a:r>
            <a:r>
              <a:rPr lang="en-US" err="1"/>
              <a:t>Skrifttype</a:t>
            </a:r>
            <a:r>
              <a:rPr lang="en-US"/>
              <a:t>: Manrope</a:t>
            </a:r>
          </a:p>
        </p:txBody>
      </p:sp>
    </p:spTree>
    <p:extLst>
      <p:ext uri="{BB962C8B-B14F-4D97-AF65-F5344CB8AC3E}">
        <p14:creationId xmlns:p14="http://schemas.microsoft.com/office/powerpoint/2010/main" val="24944479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768">
          <p15:clr>
            <a:srgbClr val="FBAE40"/>
          </p15:clr>
        </p15:guide>
        <p15:guide id="3" pos="696">
          <p15:clr>
            <a:srgbClr val="FBAE40"/>
          </p15:clr>
        </p15:guide>
        <p15:guide id="4" pos="3912">
          <p15:clr>
            <a:srgbClr val="FBAE40"/>
          </p15:clr>
        </p15:guide>
        <p15:guide id="5" pos="6984">
          <p15:clr>
            <a:srgbClr val="FBAE40"/>
          </p15:clr>
        </p15:guide>
        <p15:guide id="6" orient="horz" pos="144">
          <p15:clr>
            <a:srgbClr val="FBAE40"/>
          </p15:clr>
        </p15:guide>
        <p15:guide id="7" orient="horz" pos="4176">
          <p15:clr>
            <a:srgbClr val="FBAE40"/>
          </p15:clr>
        </p15:guide>
        <p15:guide id="8" pos="144">
          <p15:clr>
            <a:srgbClr val="FBAE40"/>
          </p15:clr>
        </p15:guide>
        <p15:guide id="9" pos="7536">
          <p15:clr>
            <a:srgbClr val="FBAE40"/>
          </p15:clr>
        </p15:guide>
        <p15:guide id="10" orient="horz" pos="1752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A blue and black logo&#10;&#10;Description automatically generated">
            <a:extLst>
              <a:ext uri="{FF2B5EF4-FFF2-40B4-BE49-F238E27FC236}">
                <a16:creationId xmlns:a16="http://schemas.microsoft.com/office/drawing/2014/main" id="{B6F7AA46-539A-32CF-DD76-3021421B819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87098" y="228600"/>
            <a:ext cx="876298" cy="328264"/>
          </a:xfrm>
          <a:prstGeom prst="rect">
            <a:avLst/>
          </a:prstGeom>
        </p:spPr>
      </p:pic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B6D88412-A872-DD30-669D-73BB2CCFEB5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101627" y="1435099"/>
            <a:ext cx="3848104" cy="9971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90000"/>
              </a:lnSpc>
              <a:buNone/>
              <a:defRPr sz="3600" b="1" i="0">
                <a:solidFill>
                  <a:schemeClr val="tx1"/>
                </a:solidFill>
                <a:latin typeface="Manrope SemiBold" pitchFamily="2" charset="0"/>
              </a:defRPr>
            </a:lvl1pPr>
          </a:lstStyle>
          <a:p>
            <a:pPr lvl="0"/>
            <a:r>
              <a:rPr lang="en-US" err="1"/>
              <a:t>Klik</a:t>
            </a:r>
            <a:r>
              <a:rPr lang="en-US"/>
              <a:t> her for at </a:t>
            </a:r>
            <a:r>
              <a:rPr lang="en-US" err="1"/>
              <a:t>skrive</a:t>
            </a:r>
            <a:r>
              <a:rPr lang="en-US"/>
              <a:t> </a:t>
            </a:r>
            <a:r>
              <a:rPr lang="en-US" err="1"/>
              <a:t>noget</a:t>
            </a:r>
            <a:endParaRPr lang="en-US"/>
          </a:p>
        </p:txBody>
      </p:sp>
      <p:pic>
        <p:nvPicPr>
          <p:cNvPr id="6" name="Picture 5" descr="A cartoon of people in canoes&#10;&#10;Description automatically generated">
            <a:extLst>
              <a:ext uri="{FF2B5EF4-FFF2-40B4-BE49-F238E27FC236}">
                <a16:creationId xmlns:a16="http://schemas.microsoft.com/office/drawing/2014/main" id="{017BCD1D-224B-EC54-60E3-80AE916F893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10300" y="1435099"/>
            <a:ext cx="5753095" cy="5194301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E2E2763-ABC0-5F85-9D9F-180E4638D17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104898" y="2781300"/>
            <a:ext cx="4876800" cy="38481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90000"/>
              </a:lnSpc>
              <a:buNone/>
              <a:defRPr sz="1600" b="0" i="0">
                <a:solidFill>
                  <a:schemeClr val="tx1"/>
                </a:solidFill>
                <a:latin typeface="Manrope Medium" pitchFamily="2" charset="0"/>
              </a:defRPr>
            </a:lvl1pPr>
          </a:lstStyle>
          <a:p>
            <a:pPr lvl="0"/>
            <a:r>
              <a:rPr lang="en-US" err="1"/>
              <a:t>Klik</a:t>
            </a:r>
            <a:r>
              <a:rPr lang="en-US"/>
              <a:t> her for at </a:t>
            </a:r>
            <a:r>
              <a:rPr lang="en-US" err="1"/>
              <a:t>skrive</a:t>
            </a:r>
            <a:r>
              <a:rPr lang="en-US"/>
              <a:t> </a:t>
            </a:r>
            <a:r>
              <a:rPr lang="en-US" err="1"/>
              <a:t>noget</a:t>
            </a:r>
            <a:r>
              <a:rPr lang="en-US"/>
              <a:t>. </a:t>
            </a:r>
            <a:r>
              <a:rPr lang="en-US" err="1"/>
              <a:t>Skrifttype</a:t>
            </a:r>
            <a:r>
              <a:rPr lang="en-US"/>
              <a:t>: Manrope</a:t>
            </a:r>
          </a:p>
        </p:txBody>
      </p:sp>
    </p:spTree>
    <p:extLst>
      <p:ext uri="{BB962C8B-B14F-4D97-AF65-F5344CB8AC3E}">
        <p14:creationId xmlns:p14="http://schemas.microsoft.com/office/powerpoint/2010/main" val="41414886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768">
          <p15:clr>
            <a:srgbClr val="FBAE40"/>
          </p15:clr>
        </p15:guide>
        <p15:guide id="3" pos="696">
          <p15:clr>
            <a:srgbClr val="FBAE40"/>
          </p15:clr>
        </p15:guide>
        <p15:guide id="4" pos="3912">
          <p15:clr>
            <a:srgbClr val="FBAE40"/>
          </p15:clr>
        </p15:guide>
        <p15:guide id="5" pos="6984">
          <p15:clr>
            <a:srgbClr val="FBAE40"/>
          </p15:clr>
        </p15:guide>
        <p15:guide id="6" orient="horz" pos="144">
          <p15:clr>
            <a:srgbClr val="FBAE40"/>
          </p15:clr>
        </p15:guide>
        <p15:guide id="7" orient="horz" pos="4176">
          <p15:clr>
            <a:srgbClr val="FBAE40"/>
          </p15:clr>
        </p15:guide>
        <p15:guide id="8" pos="144">
          <p15:clr>
            <a:srgbClr val="FBAE40"/>
          </p15:clr>
        </p15:guide>
        <p15:guide id="9" pos="7536">
          <p15:clr>
            <a:srgbClr val="FBAE40"/>
          </p15:clr>
        </p15:guide>
        <p15:guide id="10" orient="horz" pos="1752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D0AC684B-914A-AC6C-162A-C7ED7C34466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1" y="0"/>
            <a:ext cx="12191999" cy="685799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cap="none" spc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A161A6FD-3989-80DD-039F-BE1B6609D0E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104898" y="1435099"/>
            <a:ext cx="4876800" cy="997196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lnSpc>
                <a:spcPct val="90000"/>
              </a:lnSpc>
              <a:buNone/>
              <a:defRPr sz="3600" b="1" i="0">
                <a:solidFill>
                  <a:schemeClr val="accent1"/>
                </a:solidFill>
                <a:latin typeface="Manrope SemiBold" pitchFamily="2" charset="0"/>
              </a:defRPr>
            </a:lvl1pPr>
          </a:lstStyle>
          <a:p>
            <a:pPr lvl="0"/>
            <a:r>
              <a:rPr lang="en-US" err="1"/>
              <a:t>Klik</a:t>
            </a:r>
            <a:r>
              <a:rPr lang="en-US"/>
              <a:t> her for at </a:t>
            </a:r>
            <a:r>
              <a:rPr lang="en-US" err="1"/>
              <a:t>skrive</a:t>
            </a:r>
            <a:r>
              <a:rPr lang="en-US"/>
              <a:t> </a:t>
            </a:r>
            <a:r>
              <a:rPr lang="en-US" err="1"/>
              <a:t>noget</a:t>
            </a:r>
            <a:endParaRPr lang="en-US"/>
          </a:p>
        </p:txBody>
      </p:sp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3056E44F-1F8D-3FE0-C9CE-9B72AFB7A13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10302" y="1435099"/>
            <a:ext cx="4876800" cy="997196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lnSpc>
                <a:spcPct val="90000"/>
              </a:lnSpc>
              <a:buNone/>
              <a:defRPr sz="3600" b="1" i="0">
                <a:solidFill>
                  <a:schemeClr val="accent1"/>
                </a:solidFill>
                <a:latin typeface="Manrope SemiBold" pitchFamily="2" charset="0"/>
              </a:defRPr>
            </a:lvl1pPr>
          </a:lstStyle>
          <a:p>
            <a:pPr lvl="0"/>
            <a:r>
              <a:rPr lang="en-US" err="1"/>
              <a:t>Klik</a:t>
            </a:r>
            <a:r>
              <a:rPr lang="en-US"/>
              <a:t> her for at </a:t>
            </a:r>
            <a:r>
              <a:rPr lang="en-US" err="1"/>
              <a:t>skrive</a:t>
            </a:r>
            <a:r>
              <a:rPr lang="en-US"/>
              <a:t> </a:t>
            </a:r>
            <a:r>
              <a:rPr lang="en-US" err="1"/>
              <a:t>noget</a:t>
            </a:r>
            <a:endParaRPr lang="en-US"/>
          </a:p>
        </p:txBody>
      </p:sp>
      <p:pic>
        <p:nvPicPr>
          <p:cNvPr id="25" name="Picture 24" descr="A white text on a black background&#10;&#10;Description automatically generated">
            <a:extLst>
              <a:ext uri="{FF2B5EF4-FFF2-40B4-BE49-F238E27FC236}">
                <a16:creationId xmlns:a16="http://schemas.microsoft.com/office/drawing/2014/main" id="{E5BDED15-5239-325B-2B7F-6E3F052DA0F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87105" y="228600"/>
            <a:ext cx="876296" cy="328263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F28E7EF-0CDA-FD58-1FFC-EC0EA77BD95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104898" y="2781300"/>
            <a:ext cx="4876800" cy="38481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90000"/>
              </a:lnSpc>
              <a:buNone/>
              <a:defRPr sz="1600" b="0" i="0">
                <a:solidFill>
                  <a:schemeClr val="bg1"/>
                </a:solidFill>
                <a:latin typeface="Manrope Medium" pitchFamily="2" charset="0"/>
              </a:defRPr>
            </a:lvl1pPr>
          </a:lstStyle>
          <a:p>
            <a:pPr lvl="0"/>
            <a:r>
              <a:rPr lang="en-US" err="1"/>
              <a:t>Klik</a:t>
            </a:r>
            <a:r>
              <a:rPr lang="en-US"/>
              <a:t> her for at </a:t>
            </a:r>
            <a:r>
              <a:rPr lang="en-US" err="1"/>
              <a:t>skrive</a:t>
            </a:r>
            <a:r>
              <a:rPr lang="en-US"/>
              <a:t> </a:t>
            </a:r>
            <a:r>
              <a:rPr lang="en-US" err="1"/>
              <a:t>noget</a:t>
            </a:r>
            <a:r>
              <a:rPr lang="en-US"/>
              <a:t>. </a:t>
            </a:r>
            <a:r>
              <a:rPr lang="en-US" err="1"/>
              <a:t>Skrifttype</a:t>
            </a:r>
            <a:r>
              <a:rPr lang="en-US"/>
              <a:t>: Manrope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C2BAB026-14C5-092F-3DD4-BC9F6AB389E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10302" y="2781300"/>
            <a:ext cx="4876800" cy="38481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90000"/>
              </a:lnSpc>
              <a:buNone/>
              <a:defRPr sz="1600" b="0" i="0">
                <a:solidFill>
                  <a:schemeClr val="bg1"/>
                </a:solidFill>
                <a:latin typeface="Manrope Medium" pitchFamily="2" charset="0"/>
              </a:defRPr>
            </a:lvl1pPr>
          </a:lstStyle>
          <a:p>
            <a:pPr lvl="0"/>
            <a:r>
              <a:rPr lang="en-US" err="1"/>
              <a:t>Klik</a:t>
            </a:r>
            <a:r>
              <a:rPr lang="en-US"/>
              <a:t> her for at </a:t>
            </a:r>
            <a:r>
              <a:rPr lang="en-US" err="1"/>
              <a:t>skrive</a:t>
            </a:r>
            <a:r>
              <a:rPr lang="en-US"/>
              <a:t> </a:t>
            </a:r>
            <a:r>
              <a:rPr lang="en-US" err="1"/>
              <a:t>noget</a:t>
            </a:r>
            <a:r>
              <a:rPr lang="en-US"/>
              <a:t>. </a:t>
            </a:r>
            <a:r>
              <a:rPr lang="en-US" err="1"/>
              <a:t>Skrifttype</a:t>
            </a:r>
            <a:r>
              <a:rPr lang="en-US"/>
              <a:t>: Manrope</a:t>
            </a:r>
          </a:p>
        </p:txBody>
      </p:sp>
    </p:spTree>
    <p:extLst>
      <p:ext uri="{BB962C8B-B14F-4D97-AF65-F5344CB8AC3E}">
        <p14:creationId xmlns:p14="http://schemas.microsoft.com/office/powerpoint/2010/main" val="23676097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768">
          <p15:clr>
            <a:srgbClr val="FBAE40"/>
          </p15:clr>
        </p15:guide>
        <p15:guide id="3" pos="696">
          <p15:clr>
            <a:srgbClr val="FBAE40"/>
          </p15:clr>
        </p15:guide>
        <p15:guide id="4" pos="3912">
          <p15:clr>
            <a:srgbClr val="FBAE40"/>
          </p15:clr>
        </p15:guide>
        <p15:guide id="5" pos="6984">
          <p15:clr>
            <a:srgbClr val="FBAE40"/>
          </p15:clr>
        </p15:guide>
        <p15:guide id="6" orient="horz" pos="144">
          <p15:clr>
            <a:srgbClr val="FBAE40"/>
          </p15:clr>
        </p15:guide>
        <p15:guide id="7" orient="horz" pos="4176">
          <p15:clr>
            <a:srgbClr val="FBAE40"/>
          </p15:clr>
        </p15:guide>
        <p15:guide id="8" pos="144">
          <p15:clr>
            <a:srgbClr val="FBAE40"/>
          </p15:clr>
        </p15:guide>
        <p15:guide id="9" pos="7536">
          <p15:clr>
            <a:srgbClr val="FBAE40"/>
          </p15:clr>
        </p15:guide>
        <p15:guide id="10" orient="horz" pos="1752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blue background with a black and white object&#10;&#10;Description automatically generated">
            <a:extLst>
              <a:ext uri="{FF2B5EF4-FFF2-40B4-BE49-F238E27FC236}">
                <a16:creationId xmlns:a16="http://schemas.microsoft.com/office/drawing/2014/main" id="{AEBF0257-7D5A-51C8-27FD-1DB2E20425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2" name="Picture 11" descr="A blue and black logo&#10;&#10;Description automatically generated">
            <a:extLst>
              <a:ext uri="{FF2B5EF4-FFF2-40B4-BE49-F238E27FC236}">
                <a16:creationId xmlns:a16="http://schemas.microsoft.com/office/drawing/2014/main" id="{10BDF19B-13D8-4703-675D-AA345A14959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87098" y="228600"/>
            <a:ext cx="876298" cy="328264"/>
          </a:xfrm>
          <a:prstGeom prst="rect">
            <a:avLst/>
          </a:prstGeom>
        </p:spPr>
      </p:pic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C57432E9-E019-B4DD-F5C8-40D0E0BBB58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104898" y="1435099"/>
            <a:ext cx="7863256" cy="9971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90000"/>
              </a:lnSpc>
              <a:buNone/>
              <a:defRPr sz="3600" b="1" i="0">
                <a:latin typeface="Manrope SemiBold" pitchFamily="2" charset="0"/>
              </a:defRPr>
            </a:lvl1pPr>
          </a:lstStyle>
          <a:p>
            <a:pPr lvl="0"/>
            <a:r>
              <a:rPr lang="en-US" err="1"/>
              <a:t>Klik</a:t>
            </a:r>
            <a:r>
              <a:rPr lang="en-US"/>
              <a:t> her for at </a:t>
            </a:r>
            <a:r>
              <a:rPr lang="en-US" err="1"/>
              <a:t>skrive</a:t>
            </a:r>
            <a:r>
              <a:rPr lang="en-US"/>
              <a:t> </a:t>
            </a:r>
            <a:r>
              <a:rPr lang="en-US" err="1"/>
              <a:t>noget</a:t>
            </a:r>
            <a:r>
              <a:rPr lang="en-US"/>
              <a:t> her </a:t>
            </a:r>
            <a:r>
              <a:rPr lang="en-US" err="1"/>
              <a:t>som</a:t>
            </a:r>
            <a:r>
              <a:rPr lang="en-US"/>
              <a:t> er </a:t>
            </a:r>
            <a:r>
              <a:rPr lang="en-US" err="1"/>
              <a:t>lidt</a:t>
            </a:r>
            <a:r>
              <a:rPr lang="en-US"/>
              <a:t> </a:t>
            </a:r>
            <a:r>
              <a:rPr lang="en-US" err="1"/>
              <a:t>længere</a:t>
            </a:r>
            <a:r>
              <a:rPr lang="en-US"/>
              <a:t> end </a:t>
            </a:r>
            <a:r>
              <a:rPr lang="en-US" err="1"/>
              <a:t>en</a:t>
            </a:r>
            <a:r>
              <a:rPr lang="en-US"/>
              <a:t> </a:t>
            </a:r>
            <a:r>
              <a:rPr lang="en-US" err="1"/>
              <a:t>linje</a:t>
            </a:r>
            <a:r>
              <a:rPr lang="en-US"/>
              <a:t>!</a:t>
            </a: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4A77CF57-DE62-0D35-A475-C6F182E6328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104898" y="2781300"/>
            <a:ext cx="9982202" cy="38481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90000"/>
              </a:lnSpc>
              <a:buNone/>
              <a:defRPr sz="2400" b="0" i="0">
                <a:solidFill>
                  <a:schemeClr val="tx1"/>
                </a:solidFill>
                <a:latin typeface="Manrope Medium" pitchFamily="2" charset="0"/>
              </a:defRPr>
            </a:lvl1pPr>
          </a:lstStyle>
          <a:p>
            <a:pPr lvl="0"/>
            <a:r>
              <a:rPr lang="en-US" err="1"/>
              <a:t>Klik</a:t>
            </a:r>
            <a:r>
              <a:rPr lang="en-US"/>
              <a:t> her for at </a:t>
            </a:r>
            <a:r>
              <a:rPr lang="en-US" err="1"/>
              <a:t>skrive</a:t>
            </a:r>
            <a:r>
              <a:rPr lang="en-US"/>
              <a:t> </a:t>
            </a:r>
            <a:r>
              <a:rPr lang="en-US" err="1"/>
              <a:t>noget</a:t>
            </a:r>
            <a:r>
              <a:rPr lang="en-US"/>
              <a:t>. </a:t>
            </a:r>
            <a:r>
              <a:rPr lang="en-US" err="1"/>
              <a:t>Skrifttype</a:t>
            </a:r>
            <a:r>
              <a:rPr lang="en-US"/>
              <a:t>: Manrope</a:t>
            </a:r>
          </a:p>
        </p:txBody>
      </p:sp>
    </p:spTree>
    <p:extLst>
      <p:ext uri="{BB962C8B-B14F-4D97-AF65-F5344CB8AC3E}">
        <p14:creationId xmlns:p14="http://schemas.microsoft.com/office/powerpoint/2010/main" val="25047137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768">
          <p15:clr>
            <a:srgbClr val="FBAE40"/>
          </p15:clr>
        </p15:guide>
        <p15:guide id="3" pos="696">
          <p15:clr>
            <a:srgbClr val="FBAE40"/>
          </p15:clr>
        </p15:guide>
        <p15:guide id="4" pos="3912">
          <p15:clr>
            <a:srgbClr val="FBAE40"/>
          </p15:clr>
        </p15:guide>
        <p15:guide id="5" pos="6984">
          <p15:clr>
            <a:srgbClr val="FBAE40"/>
          </p15:clr>
        </p15:guide>
        <p15:guide id="6" orient="horz" pos="144">
          <p15:clr>
            <a:srgbClr val="FBAE40"/>
          </p15:clr>
        </p15:guide>
        <p15:guide id="7" orient="horz" pos="4176">
          <p15:clr>
            <a:srgbClr val="FBAE40"/>
          </p15:clr>
        </p15:guide>
        <p15:guide id="8" pos="144">
          <p15:clr>
            <a:srgbClr val="FBAE40"/>
          </p15:clr>
        </p15:guide>
        <p15:guide id="9" pos="7536">
          <p15:clr>
            <a:srgbClr val="FBAE40"/>
          </p15:clr>
        </p15:guide>
        <p15:guide id="10" orient="horz" pos="1752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-up of a white background&#10;&#10;Description automatically generated">
            <a:extLst>
              <a:ext uri="{FF2B5EF4-FFF2-40B4-BE49-F238E27FC236}">
                <a16:creationId xmlns:a16="http://schemas.microsoft.com/office/drawing/2014/main" id="{379C83E1-6168-FE77-E22E-3A67F23C57C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12191999" cy="6857999"/>
          </a:xfrm>
          <a:prstGeom prst="rect">
            <a:avLst/>
          </a:prstGeom>
        </p:spPr>
      </p:pic>
      <p:pic>
        <p:nvPicPr>
          <p:cNvPr id="12" name="Picture 11" descr="A blue and black logo&#10;&#10;Description automatically generated">
            <a:extLst>
              <a:ext uri="{FF2B5EF4-FFF2-40B4-BE49-F238E27FC236}">
                <a16:creationId xmlns:a16="http://schemas.microsoft.com/office/drawing/2014/main" id="{10BDF19B-13D8-4703-675D-AA345A14959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87098" y="228600"/>
            <a:ext cx="876298" cy="328264"/>
          </a:xfrm>
          <a:prstGeom prst="rect">
            <a:avLst/>
          </a:prstGeom>
        </p:spPr>
      </p:pic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C57432E9-E019-B4DD-F5C8-40D0E0BBB58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104898" y="1435099"/>
            <a:ext cx="7863256" cy="4985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90000"/>
              </a:lnSpc>
              <a:buNone/>
              <a:defRPr sz="3600" b="1" i="0">
                <a:latin typeface="Manrope SemiBold" pitchFamily="2" charset="0"/>
              </a:defRPr>
            </a:lvl1pPr>
          </a:lstStyle>
          <a:p>
            <a:pPr lvl="0"/>
            <a:r>
              <a:rPr lang="en-US" err="1"/>
              <a:t>Overskrift</a:t>
            </a:r>
            <a:endParaRPr lang="en-US"/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68D86F35-023F-D0AE-1D4B-3CEF12F9C57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104898" y="2781300"/>
            <a:ext cx="9982202" cy="38481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90000"/>
              </a:lnSpc>
              <a:buNone/>
              <a:defRPr sz="2400" b="0" i="0">
                <a:solidFill>
                  <a:schemeClr val="tx1"/>
                </a:solidFill>
                <a:latin typeface="Manrope Medium" pitchFamily="2" charset="0"/>
              </a:defRPr>
            </a:lvl1pPr>
          </a:lstStyle>
          <a:p>
            <a:pPr lvl="0"/>
            <a:r>
              <a:rPr lang="en-US" err="1"/>
              <a:t>Klik</a:t>
            </a:r>
            <a:r>
              <a:rPr lang="en-US"/>
              <a:t> her for at </a:t>
            </a:r>
            <a:r>
              <a:rPr lang="en-US" err="1"/>
              <a:t>skrive</a:t>
            </a:r>
            <a:r>
              <a:rPr lang="en-US"/>
              <a:t> </a:t>
            </a:r>
            <a:r>
              <a:rPr lang="en-US" err="1"/>
              <a:t>noget</a:t>
            </a:r>
            <a:r>
              <a:rPr lang="en-US"/>
              <a:t>. </a:t>
            </a:r>
            <a:r>
              <a:rPr lang="en-US" err="1"/>
              <a:t>Skrifttype</a:t>
            </a:r>
            <a:r>
              <a:rPr lang="en-US"/>
              <a:t>: Manrope</a:t>
            </a:r>
          </a:p>
        </p:txBody>
      </p:sp>
    </p:spTree>
    <p:extLst>
      <p:ext uri="{BB962C8B-B14F-4D97-AF65-F5344CB8AC3E}">
        <p14:creationId xmlns:p14="http://schemas.microsoft.com/office/powerpoint/2010/main" val="22045929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768">
          <p15:clr>
            <a:srgbClr val="FBAE40"/>
          </p15:clr>
        </p15:guide>
        <p15:guide id="3" pos="696">
          <p15:clr>
            <a:srgbClr val="FBAE40"/>
          </p15:clr>
        </p15:guide>
        <p15:guide id="4" pos="3912">
          <p15:clr>
            <a:srgbClr val="FBAE40"/>
          </p15:clr>
        </p15:guide>
        <p15:guide id="5" pos="6984">
          <p15:clr>
            <a:srgbClr val="FBAE40"/>
          </p15:clr>
        </p15:guide>
        <p15:guide id="6" orient="horz" pos="144">
          <p15:clr>
            <a:srgbClr val="FBAE40"/>
          </p15:clr>
        </p15:guide>
        <p15:guide id="7" orient="horz" pos="4176">
          <p15:clr>
            <a:srgbClr val="FBAE40"/>
          </p15:clr>
        </p15:guide>
        <p15:guide id="8" pos="144">
          <p15:clr>
            <a:srgbClr val="FBAE40"/>
          </p15:clr>
        </p15:guide>
        <p15:guide id="9" pos="7536">
          <p15:clr>
            <a:srgbClr val="FBAE40"/>
          </p15:clr>
        </p15:guide>
        <p15:guide id="10" orient="horz" pos="1752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blue and black logo&#10;&#10;Description automatically generated">
            <a:extLst>
              <a:ext uri="{FF2B5EF4-FFF2-40B4-BE49-F238E27FC236}">
                <a16:creationId xmlns:a16="http://schemas.microsoft.com/office/drawing/2014/main" id="{10BDF19B-13D8-4703-675D-AA345A14959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87098" y="228600"/>
            <a:ext cx="876298" cy="328264"/>
          </a:xfrm>
          <a:prstGeom prst="rect">
            <a:avLst/>
          </a:prstGeom>
        </p:spPr>
      </p:pic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1B291E78-AE02-C292-608F-9AE0FD9D87C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104898" y="1435099"/>
            <a:ext cx="7863256" cy="9971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90000"/>
              </a:lnSpc>
              <a:buNone/>
              <a:defRPr sz="3600" b="1" i="0">
                <a:latin typeface="Manrope SemiBold" pitchFamily="2" charset="0"/>
              </a:defRPr>
            </a:lvl1pPr>
          </a:lstStyle>
          <a:p>
            <a:pPr lvl="0"/>
            <a:r>
              <a:rPr lang="en-US" err="1"/>
              <a:t>Klik</a:t>
            </a:r>
            <a:r>
              <a:rPr lang="en-US"/>
              <a:t> her for at </a:t>
            </a:r>
            <a:r>
              <a:rPr lang="en-US" err="1"/>
              <a:t>skrive</a:t>
            </a:r>
            <a:r>
              <a:rPr lang="en-US"/>
              <a:t> </a:t>
            </a:r>
            <a:r>
              <a:rPr lang="en-US" err="1"/>
              <a:t>noget</a:t>
            </a:r>
            <a:r>
              <a:rPr lang="en-US"/>
              <a:t> her </a:t>
            </a:r>
            <a:r>
              <a:rPr lang="en-US" err="1"/>
              <a:t>som</a:t>
            </a:r>
            <a:r>
              <a:rPr lang="en-US"/>
              <a:t> er </a:t>
            </a:r>
            <a:r>
              <a:rPr lang="en-US" err="1"/>
              <a:t>lidt</a:t>
            </a:r>
            <a:r>
              <a:rPr lang="en-US"/>
              <a:t> </a:t>
            </a:r>
            <a:r>
              <a:rPr lang="en-US" err="1"/>
              <a:t>længere</a:t>
            </a:r>
            <a:r>
              <a:rPr lang="en-US"/>
              <a:t> end </a:t>
            </a:r>
            <a:r>
              <a:rPr lang="en-US" err="1"/>
              <a:t>en</a:t>
            </a:r>
            <a:r>
              <a:rPr lang="en-US"/>
              <a:t> </a:t>
            </a:r>
            <a:r>
              <a:rPr lang="en-US" err="1"/>
              <a:t>linje</a:t>
            </a:r>
            <a:r>
              <a:rPr lang="en-US"/>
              <a:t>!</a:t>
            </a:r>
          </a:p>
        </p:txBody>
      </p:sp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D525CC08-1477-1F2D-4486-91BF943727C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104898" y="2781300"/>
            <a:ext cx="9982202" cy="38481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90000"/>
              </a:lnSpc>
              <a:buNone/>
              <a:defRPr sz="2400" b="0" i="0">
                <a:solidFill>
                  <a:schemeClr val="tx1"/>
                </a:solidFill>
                <a:latin typeface="Manrope Medium" pitchFamily="2" charset="0"/>
              </a:defRPr>
            </a:lvl1pPr>
          </a:lstStyle>
          <a:p>
            <a:pPr lvl="0"/>
            <a:r>
              <a:rPr lang="en-US" err="1"/>
              <a:t>Klik</a:t>
            </a:r>
            <a:r>
              <a:rPr lang="en-US"/>
              <a:t> her for at </a:t>
            </a:r>
            <a:r>
              <a:rPr lang="en-US" err="1"/>
              <a:t>skrive</a:t>
            </a:r>
            <a:r>
              <a:rPr lang="en-US"/>
              <a:t> </a:t>
            </a:r>
            <a:r>
              <a:rPr lang="en-US" err="1"/>
              <a:t>noget</a:t>
            </a:r>
            <a:r>
              <a:rPr lang="en-US"/>
              <a:t>. </a:t>
            </a:r>
            <a:r>
              <a:rPr lang="en-US" err="1"/>
              <a:t>Skrifttype</a:t>
            </a:r>
            <a:r>
              <a:rPr lang="en-US"/>
              <a:t>: Manrope</a:t>
            </a:r>
          </a:p>
        </p:txBody>
      </p:sp>
    </p:spTree>
    <p:extLst>
      <p:ext uri="{BB962C8B-B14F-4D97-AF65-F5344CB8AC3E}">
        <p14:creationId xmlns:p14="http://schemas.microsoft.com/office/powerpoint/2010/main" val="2852519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768">
          <p15:clr>
            <a:srgbClr val="FBAE40"/>
          </p15:clr>
        </p15:guide>
        <p15:guide id="3" pos="696">
          <p15:clr>
            <a:srgbClr val="FBAE40"/>
          </p15:clr>
        </p15:guide>
        <p15:guide id="4" pos="3912">
          <p15:clr>
            <a:srgbClr val="FBAE40"/>
          </p15:clr>
        </p15:guide>
        <p15:guide id="5" pos="6984">
          <p15:clr>
            <a:srgbClr val="FBAE40"/>
          </p15:clr>
        </p15:guide>
        <p15:guide id="6" orient="horz" pos="144">
          <p15:clr>
            <a:srgbClr val="FBAE40"/>
          </p15:clr>
        </p15:guide>
        <p15:guide id="7" orient="horz" pos="4176">
          <p15:clr>
            <a:srgbClr val="FBAE40"/>
          </p15:clr>
        </p15:guide>
        <p15:guide id="8" pos="144">
          <p15:clr>
            <a:srgbClr val="FBAE40"/>
          </p15:clr>
        </p15:guide>
        <p15:guide id="9" pos="7536">
          <p15:clr>
            <a:srgbClr val="FBAE40"/>
          </p15:clr>
        </p15:guide>
        <p15:guide id="10" orient="horz" pos="1752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 descr="A cartoon of a village&#10;&#10;Description automatically generated">
            <a:extLst>
              <a:ext uri="{FF2B5EF4-FFF2-40B4-BE49-F238E27FC236}">
                <a16:creationId xmlns:a16="http://schemas.microsoft.com/office/drawing/2014/main" id="{404ECA6C-EDC8-87DA-C5EB-B2537801055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8600" y="3017520"/>
            <a:ext cx="11734800" cy="3611880"/>
          </a:xfrm>
          <a:prstGeom prst="rect">
            <a:avLst/>
          </a:prstGeom>
        </p:spPr>
      </p:pic>
      <p:pic>
        <p:nvPicPr>
          <p:cNvPr id="29" name="Picture 28" descr="A blue and black logo&#10;&#10;Description automatically generated">
            <a:extLst>
              <a:ext uri="{FF2B5EF4-FFF2-40B4-BE49-F238E27FC236}">
                <a16:creationId xmlns:a16="http://schemas.microsoft.com/office/drawing/2014/main" id="{424ED4D1-EC60-BCFA-9D93-8C3B6EE8AB6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71075" y="1997509"/>
            <a:ext cx="2092325" cy="783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8879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768">
          <p15:clr>
            <a:srgbClr val="FBAE40"/>
          </p15:clr>
        </p15:guide>
        <p15:guide id="3" pos="696">
          <p15:clr>
            <a:srgbClr val="FBAE40"/>
          </p15:clr>
        </p15:guide>
        <p15:guide id="4" pos="3912">
          <p15:clr>
            <a:srgbClr val="FBAE40"/>
          </p15:clr>
        </p15:guide>
        <p15:guide id="5" pos="6984">
          <p15:clr>
            <a:srgbClr val="FBAE40"/>
          </p15:clr>
        </p15:guide>
        <p15:guide id="6" orient="horz" pos="144">
          <p15:clr>
            <a:srgbClr val="FBAE40"/>
          </p15:clr>
        </p15:guide>
        <p15:guide id="7" orient="horz" pos="4176">
          <p15:clr>
            <a:srgbClr val="FBAE40"/>
          </p15:clr>
        </p15:guide>
        <p15:guide id="8" pos="144">
          <p15:clr>
            <a:srgbClr val="FBAE40"/>
          </p15:clr>
        </p15:guide>
        <p15:guide id="9" pos="7536">
          <p15:clr>
            <a:srgbClr val="FBAE40"/>
          </p15:clr>
        </p15:guide>
        <p15:guide id="10" orient="horz" pos="1752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cartoon of a village&#10;&#10;Description automatically generated">
            <a:extLst>
              <a:ext uri="{FF2B5EF4-FFF2-40B4-BE49-F238E27FC236}">
                <a16:creationId xmlns:a16="http://schemas.microsoft.com/office/drawing/2014/main" id="{B90F5C61-FD14-C1F3-74A7-17AC55B9EC5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Placeholder 7">
            <a:extLst>
              <a:ext uri="{FF2B5EF4-FFF2-40B4-BE49-F238E27FC236}">
                <a16:creationId xmlns:a16="http://schemas.microsoft.com/office/drawing/2014/main" id="{073C9AAD-0260-4BA6-AB83-7CF56863977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104898" y="1435099"/>
            <a:ext cx="9982200" cy="221599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90000"/>
              </a:lnSpc>
              <a:buNone/>
              <a:defRPr sz="8000" b="0" i="0">
                <a:latin typeface="Manrope Medium" pitchFamily="2" charset="0"/>
              </a:defRPr>
            </a:lvl1pPr>
          </a:lstStyle>
          <a:p>
            <a:pPr lvl="0"/>
            <a:r>
              <a:rPr lang="en-US" err="1"/>
              <a:t>Klik</a:t>
            </a:r>
            <a:r>
              <a:rPr lang="en-US"/>
              <a:t> her for at </a:t>
            </a:r>
            <a:r>
              <a:rPr lang="en-US" err="1"/>
              <a:t>skrive</a:t>
            </a:r>
            <a:r>
              <a:rPr lang="en-US"/>
              <a:t> </a:t>
            </a:r>
            <a:r>
              <a:rPr lang="en-US" err="1"/>
              <a:t>noget</a:t>
            </a:r>
            <a:r>
              <a:rPr lang="en-US"/>
              <a:t> </a:t>
            </a:r>
            <a:r>
              <a:rPr lang="en-US" err="1"/>
              <a:t>stort</a:t>
            </a:r>
            <a:r>
              <a:rPr lang="en-US"/>
              <a:t>!</a:t>
            </a:r>
          </a:p>
        </p:txBody>
      </p:sp>
      <p:pic>
        <p:nvPicPr>
          <p:cNvPr id="6" name="Picture 5" descr="A blue and black logo&#10;&#10;Description automatically generated">
            <a:extLst>
              <a:ext uri="{FF2B5EF4-FFF2-40B4-BE49-F238E27FC236}">
                <a16:creationId xmlns:a16="http://schemas.microsoft.com/office/drawing/2014/main" id="{AEDDEBF1-E02F-E517-7421-EB78F16F1C6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87098" y="228600"/>
            <a:ext cx="876298" cy="328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7507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768">
          <p15:clr>
            <a:srgbClr val="FBAE40"/>
          </p15:clr>
        </p15:guide>
        <p15:guide id="3" pos="696">
          <p15:clr>
            <a:srgbClr val="FBAE40"/>
          </p15:clr>
        </p15:guide>
        <p15:guide id="4" pos="3912">
          <p15:clr>
            <a:srgbClr val="FBAE40"/>
          </p15:clr>
        </p15:guide>
        <p15:guide id="5" pos="6984">
          <p15:clr>
            <a:srgbClr val="FBAE40"/>
          </p15:clr>
        </p15:guide>
        <p15:guide id="6" orient="horz" pos="144">
          <p15:clr>
            <a:srgbClr val="FBAE40"/>
          </p15:clr>
        </p15:guide>
        <p15:guide id="7" orient="horz" pos="4176">
          <p15:clr>
            <a:srgbClr val="FBAE40"/>
          </p15:clr>
        </p15:guide>
        <p15:guide id="8" pos="144">
          <p15:clr>
            <a:srgbClr val="FBAE40"/>
          </p15:clr>
        </p15:guide>
        <p15:guide id="9" pos="7536">
          <p15:clr>
            <a:srgbClr val="FBAE40"/>
          </p15:clr>
        </p15:guide>
        <p15:guide id="10" orient="horz" pos="1752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0B568A0C-3F74-34AD-1A77-CC5C1DF1618D}"/>
              </a:ext>
            </a:extLst>
          </p:cNvPr>
          <p:cNvSpPr/>
          <p:nvPr userDrawn="1"/>
        </p:nvSpPr>
        <p:spPr>
          <a:xfrm>
            <a:off x="1" y="0"/>
            <a:ext cx="12191999" cy="685799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cap="none" spc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4" name="Picture 33" descr="A white text on a black background&#10;&#10;Description automatically generated">
            <a:extLst>
              <a:ext uri="{FF2B5EF4-FFF2-40B4-BE49-F238E27FC236}">
                <a16:creationId xmlns:a16="http://schemas.microsoft.com/office/drawing/2014/main" id="{0A7CB25A-178F-99CB-4985-87772A93299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71074" y="1997509"/>
            <a:ext cx="2092325" cy="783791"/>
          </a:xfrm>
          <a:prstGeom prst="rect">
            <a:avLst/>
          </a:prstGeom>
        </p:spPr>
      </p:pic>
      <p:pic>
        <p:nvPicPr>
          <p:cNvPr id="35" name="Picture 34" descr="A cartoon of a village&#10;&#10;Description automatically generated">
            <a:extLst>
              <a:ext uri="{FF2B5EF4-FFF2-40B4-BE49-F238E27FC236}">
                <a16:creationId xmlns:a16="http://schemas.microsoft.com/office/drawing/2014/main" id="{92C99EE7-1C8C-5B2F-C540-899B6AB44F3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8600" y="3017520"/>
            <a:ext cx="11734800" cy="3611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8444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768">
          <p15:clr>
            <a:srgbClr val="FBAE40"/>
          </p15:clr>
        </p15:guide>
        <p15:guide id="3" pos="696">
          <p15:clr>
            <a:srgbClr val="FBAE40"/>
          </p15:clr>
        </p15:guide>
        <p15:guide id="4" pos="3912">
          <p15:clr>
            <a:srgbClr val="FBAE40"/>
          </p15:clr>
        </p15:guide>
        <p15:guide id="5" pos="6984">
          <p15:clr>
            <a:srgbClr val="FBAE40"/>
          </p15:clr>
        </p15:guide>
        <p15:guide id="6" orient="horz" pos="144">
          <p15:clr>
            <a:srgbClr val="FBAE40"/>
          </p15:clr>
        </p15:guide>
        <p15:guide id="7" orient="horz" pos="4176">
          <p15:clr>
            <a:srgbClr val="FBAE40"/>
          </p15:clr>
        </p15:guide>
        <p15:guide id="8" pos="144">
          <p15:clr>
            <a:srgbClr val="FBAE40"/>
          </p15:clr>
        </p15:guide>
        <p15:guide id="9" pos="7536">
          <p15:clr>
            <a:srgbClr val="FBAE40"/>
          </p15:clr>
        </p15:guide>
        <p15:guide id="10" orient="horz" pos="1752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A blue background with a black and white object&#10;&#10;Description automatically generated">
            <a:extLst>
              <a:ext uri="{FF2B5EF4-FFF2-40B4-BE49-F238E27FC236}">
                <a16:creationId xmlns:a16="http://schemas.microsoft.com/office/drawing/2014/main" id="{FFFC545D-84A5-5D89-E87E-78FBCA48C1C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>
            <a:off x="4663439" y="2781300"/>
            <a:ext cx="2865121" cy="3848101"/>
          </a:xfrm>
          <a:prstGeom prst="rect">
            <a:avLst/>
          </a:prstGeom>
        </p:spPr>
      </p:pic>
      <p:pic>
        <p:nvPicPr>
          <p:cNvPr id="20" name="Picture 19" descr="A cartoon of a hill with trees and a hill with a blue sky&#10;&#10;Description automatically generated">
            <a:extLst>
              <a:ext uri="{FF2B5EF4-FFF2-40B4-BE49-F238E27FC236}">
                <a16:creationId xmlns:a16="http://schemas.microsoft.com/office/drawing/2014/main" id="{1CF51070-436A-379F-DD95-E62E8751178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8600" y="2781301"/>
            <a:ext cx="4211413" cy="3848100"/>
          </a:xfrm>
          <a:prstGeom prst="rect">
            <a:avLst/>
          </a:prstGeom>
        </p:spPr>
      </p:pic>
      <p:pic>
        <p:nvPicPr>
          <p:cNvPr id="24" name="Picture 23" descr="A blue sky with a few green leaves&#10;&#10;Description automatically generated">
            <a:extLst>
              <a:ext uri="{FF2B5EF4-FFF2-40B4-BE49-F238E27FC236}">
                <a16:creationId xmlns:a16="http://schemas.microsoft.com/office/drawing/2014/main" id="{541FFF6E-F496-C1AB-5CEC-192DD1E2B7C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51986" y="2781301"/>
            <a:ext cx="2491854" cy="384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69285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768">
          <p15:clr>
            <a:srgbClr val="FBAE40"/>
          </p15:clr>
        </p15:guide>
        <p15:guide id="3" pos="696">
          <p15:clr>
            <a:srgbClr val="FBAE40"/>
          </p15:clr>
        </p15:guide>
        <p15:guide id="4" pos="3912">
          <p15:clr>
            <a:srgbClr val="FBAE40"/>
          </p15:clr>
        </p15:guide>
        <p15:guide id="5" pos="6984">
          <p15:clr>
            <a:srgbClr val="FBAE40"/>
          </p15:clr>
        </p15:guide>
        <p15:guide id="6" orient="horz" pos="144">
          <p15:clr>
            <a:srgbClr val="FBAE40"/>
          </p15:clr>
        </p15:guide>
        <p15:guide id="7" orient="horz" pos="4176">
          <p15:clr>
            <a:srgbClr val="FBAE40"/>
          </p15:clr>
        </p15:guide>
        <p15:guide id="8" pos="144">
          <p15:clr>
            <a:srgbClr val="FBAE40"/>
          </p15:clr>
        </p15:guide>
        <p15:guide id="9" pos="7536">
          <p15:clr>
            <a:srgbClr val="FBAE40"/>
          </p15:clr>
        </p15:guide>
        <p15:guide id="10" orient="horz" pos="1752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lledkollage nr.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51EB31D4-311C-9463-263F-2F218213A10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92088" y="2862072"/>
            <a:ext cx="4427537" cy="3303778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DK"/>
              <a:t>Klik på ikon for at indsætte billed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5ED9AB-C137-407C-0BAB-595208E4A7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4DE75-3B3C-8A4D-B8AA-997357201FDC}" type="datetimeyyyy">
              <a:rPr lang="da-DK" smtClean="0"/>
              <a:t>2025</a:t>
            </a:fld>
            <a:endParaRPr lang="en-DK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1A50BB3-0FAE-6CB7-B5AC-72D785633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Gruppenavn</a:t>
            </a:r>
            <a:endParaRPr lang="en-DK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52986D-02ED-021A-9238-459F2EFB70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23656-55B9-7640-97A5-40017DA54094}" type="slidenum">
              <a:rPr lang="en-DK" smtClean="0"/>
              <a:t>‹nr.›</a:t>
            </a:fld>
            <a:endParaRPr lang="en-DK"/>
          </a:p>
        </p:txBody>
      </p:sp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A3E5FA28-88F6-0683-6D26-D2AC8B5996A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818952" y="704088"/>
            <a:ext cx="2744279" cy="406908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DK"/>
              <a:t>Klik på ikon for at indsætte billed</a:t>
            </a:r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D38CF8E5-9686-2BB6-4656-CC388D1FED40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818952" y="4992624"/>
            <a:ext cx="2744279" cy="1865376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DK"/>
              <a:t>Klik på ikon for at indsætte billed</a:t>
            </a:r>
          </a:p>
        </p:txBody>
      </p:sp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C6FB06E1-3BA4-9968-D45B-B408CBE91C58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780846" y="704088"/>
            <a:ext cx="4217225" cy="2437371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DK"/>
              <a:t>Klik på ikon for at indsætte billed</a:t>
            </a:r>
          </a:p>
        </p:txBody>
      </p:sp>
      <p:sp>
        <p:nvSpPr>
          <p:cNvPr id="10" name="Picture Placeholder 5">
            <a:extLst>
              <a:ext uri="{FF2B5EF4-FFF2-40B4-BE49-F238E27FC236}">
                <a16:creationId xmlns:a16="http://schemas.microsoft.com/office/drawing/2014/main" id="{4A2F68A4-20F0-E881-9F22-AB612AE6F470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7771702" y="3429000"/>
            <a:ext cx="4217225" cy="34290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DK"/>
              <a:t>Klik på ikon for at indsætte billed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9B0AD44-9C10-FD07-9434-2BC9D4D248F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92088" y="692150"/>
            <a:ext cx="4427537" cy="2060575"/>
          </a:xfrm>
        </p:spPr>
        <p:txBody>
          <a:bodyPr/>
          <a:lstStyle/>
          <a:p>
            <a:pPr lvl="0"/>
            <a:r>
              <a:rPr lang="en-GB" err="1"/>
              <a:t>Klik</a:t>
            </a:r>
            <a:r>
              <a:rPr lang="en-GB"/>
              <a:t> for at </a:t>
            </a:r>
            <a:r>
              <a:rPr lang="en-GB" err="1"/>
              <a:t>ændre</a:t>
            </a:r>
            <a:r>
              <a:rPr lang="en-GB"/>
              <a:t> </a:t>
            </a:r>
            <a:r>
              <a:rPr lang="en-GB" err="1"/>
              <a:t>brødtekst</a:t>
            </a:r>
            <a:endParaRPr lang="en-GB"/>
          </a:p>
          <a:p>
            <a:pPr lvl="1"/>
            <a:r>
              <a:rPr lang="en-GB" err="1"/>
              <a:t>Andet</a:t>
            </a:r>
            <a:r>
              <a:rPr lang="en-GB"/>
              <a:t> </a:t>
            </a:r>
            <a:r>
              <a:rPr lang="en-GB" err="1"/>
              <a:t>niveau</a:t>
            </a:r>
            <a:endParaRPr lang="en-GB"/>
          </a:p>
        </p:txBody>
      </p:sp>
      <p:sp>
        <p:nvSpPr>
          <p:cNvPr id="12" name="TextBox 12">
            <a:extLst>
              <a:ext uri="{FF2B5EF4-FFF2-40B4-BE49-F238E27FC236}">
                <a16:creationId xmlns:a16="http://schemas.microsoft.com/office/drawing/2014/main" id="{B67838C0-1AEF-0924-3D5A-A328F4986A1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-1820563" y="146108"/>
            <a:ext cx="1720451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defPPr>
              <a:defRPr lang="da-DK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eaLnBrk="1" hangingPunct="1">
              <a:spcAft>
                <a:spcPts val="1200"/>
              </a:spcAft>
              <a:buFontTx/>
              <a:buNone/>
              <a:defRPr/>
            </a:pPr>
            <a:r>
              <a:rPr lang="da-DK" sz="900" noProof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Indsæt/udskift billede</a:t>
            </a:r>
          </a:p>
          <a:p>
            <a:pPr marL="138113" indent="-138113" eaLnBrk="1" hangingPunct="1"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  <a:defRPr/>
            </a:pPr>
            <a:r>
              <a:rPr lang="da-DK" sz="900" noProof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Klik på det lille billede-indsættelsesikon i midten</a:t>
            </a:r>
            <a:br>
              <a:rPr lang="da-DK" sz="900" noProof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</a:br>
            <a:r>
              <a:rPr lang="da-DK" sz="900" noProof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af pladsholderen. Eller højreklik på billedet og vælg udskift billed</a:t>
            </a:r>
          </a:p>
          <a:p>
            <a:pPr marL="138113" indent="-138113" eaLnBrk="1" hangingPunct="1"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  <a:defRPr/>
            </a:pPr>
            <a:r>
              <a:rPr lang="da-DK" sz="900" noProof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Indsæt det ønskede billede fra din computer</a:t>
            </a:r>
          </a:p>
          <a:p>
            <a:pPr marL="138113" indent="-138113" eaLnBrk="1" hangingPunct="1"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  <a:defRPr/>
            </a:pPr>
            <a:r>
              <a:rPr lang="da-DK" sz="900" noProof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Klik Beskær for at ændre</a:t>
            </a:r>
            <a:br>
              <a:rPr lang="da-DK" sz="900" noProof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</a:br>
            <a:r>
              <a:rPr lang="da-DK" sz="900" noProof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billedets fokus/størrelse</a:t>
            </a:r>
          </a:p>
          <a:p>
            <a:pPr marL="138113" indent="-138113" eaLnBrk="1" hangingPunct="1">
              <a:spcBef>
                <a:spcPct val="0"/>
              </a:spcBef>
              <a:spcAft>
                <a:spcPts val="1200"/>
              </a:spcAft>
              <a:buFont typeface="+mj-lt"/>
              <a:buAutoNum type="arabicPeriod"/>
              <a:defRPr/>
            </a:pPr>
            <a:r>
              <a:rPr lang="da-DK" altLang="da-DK" sz="900" noProof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rPr>
              <a:t>Ønsker du at skalere billedet, </a:t>
            </a:r>
            <a:br>
              <a:rPr lang="da-DK" altLang="da-DK" sz="900" noProof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rPr>
            </a:br>
            <a:r>
              <a:rPr lang="da-DK" altLang="da-DK" sz="900" noProof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rPr>
              <a:t>såhold SHIFT-knappen nede, </a:t>
            </a:r>
            <a:br>
              <a:rPr lang="da-DK" altLang="da-DK" sz="900" noProof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rPr>
            </a:br>
            <a:r>
              <a:rPr lang="da-DK" altLang="da-DK" sz="900" noProof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rPr>
              <a:t>mens der trækkes i billedets hjørner</a:t>
            </a:r>
          </a:p>
        </p:txBody>
      </p:sp>
    </p:spTree>
    <p:extLst>
      <p:ext uri="{BB962C8B-B14F-4D97-AF65-F5344CB8AC3E}">
        <p14:creationId xmlns:p14="http://schemas.microsoft.com/office/powerpoint/2010/main" val="172601993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Tom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5ED9AB-C137-407C-0BAB-595208E4A7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4DA4F-9325-3846-9FE1-660602838A89}" type="datetimeyyyy">
              <a:rPr lang="da-DK" smtClean="0"/>
              <a:t>2025</a:t>
            </a:fld>
            <a:endParaRPr lang="en-DK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1A50BB3-0FAE-6CB7-B5AC-72D785633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Gruppenavn</a:t>
            </a:r>
            <a:endParaRPr lang="en-DK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52986D-02ED-021A-9238-459F2EFB70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23656-55B9-7640-97A5-40017DA54094}" type="slidenum">
              <a:rPr lang="en-DK" smtClean="0"/>
              <a:t>‹nr.›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17347534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pe 2">
            <a:extLst>
              <a:ext uri="{FF2B5EF4-FFF2-40B4-BE49-F238E27FC236}">
                <a16:creationId xmlns:a16="http://schemas.microsoft.com/office/drawing/2014/main" id="{84824E28-4993-38C8-97A3-C25EB72946FE}"/>
              </a:ext>
            </a:extLst>
          </p:cNvPr>
          <p:cNvGrpSpPr/>
          <p:nvPr userDrawn="1"/>
        </p:nvGrpSpPr>
        <p:grpSpPr>
          <a:xfrm>
            <a:off x="0" y="1"/>
            <a:ext cx="12192000" cy="6858000"/>
            <a:chOff x="0" y="1"/>
            <a:chExt cx="12192000" cy="6858000"/>
          </a:xfrm>
        </p:grpSpPr>
        <p:pic>
          <p:nvPicPr>
            <p:cNvPr id="7" name="Picture 6" descr="A cartoon of a village&#10;&#10;Description automatically generated with medium confidence">
              <a:extLst>
                <a:ext uri="{FF2B5EF4-FFF2-40B4-BE49-F238E27FC236}">
                  <a16:creationId xmlns:a16="http://schemas.microsoft.com/office/drawing/2014/main" id="{487B0CB6-6E8C-27D0-E798-ACE062AAAE2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1"/>
              <a:ext cx="12192000" cy="6858000"/>
            </a:xfrm>
            <a:prstGeom prst="rect">
              <a:avLst/>
            </a:prstGeom>
          </p:spPr>
        </p:pic>
        <p:pic>
          <p:nvPicPr>
            <p:cNvPr id="2" name="Picture 6" descr="A cartoon of a village&#10;&#10;Description automatically generated with medium confidence">
              <a:extLst>
                <a:ext uri="{FF2B5EF4-FFF2-40B4-BE49-F238E27FC236}">
                  <a16:creationId xmlns:a16="http://schemas.microsoft.com/office/drawing/2014/main" id="{9CA825EC-8F4C-522B-F7D5-5CF71F4A2E5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52400" y="152401"/>
              <a:ext cx="3409576" cy="1120587"/>
            </a:xfrm>
            <a:prstGeom prst="rect">
              <a:avLst/>
            </a:prstGeom>
          </p:spPr>
        </p:pic>
      </p:grpSp>
      <p:sp>
        <p:nvSpPr>
          <p:cNvPr id="5" name="Text Placeholder 7">
            <a:extLst>
              <a:ext uri="{FF2B5EF4-FFF2-40B4-BE49-F238E27FC236}">
                <a16:creationId xmlns:a16="http://schemas.microsoft.com/office/drawing/2014/main" id="{073C9AAD-0260-4BA6-AB83-7CF56863977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104898" y="1435099"/>
            <a:ext cx="9982200" cy="221599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90000"/>
              </a:lnSpc>
              <a:buNone/>
              <a:defRPr sz="8000" b="0" i="0">
                <a:latin typeface="Manrope Medium" pitchFamily="2" charset="0"/>
              </a:defRPr>
            </a:lvl1pPr>
          </a:lstStyle>
          <a:p>
            <a:pPr lvl="0"/>
            <a:r>
              <a:rPr lang="en-US" err="1"/>
              <a:t>Klik</a:t>
            </a:r>
            <a:r>
              <a:rPr lang="en-US"/>
              <a:t> her for at </a:t>
            </a:r>
            <a:r>
              <a:rPr lang="en-US" err="1"/>
              <a:t>skrive</a:t>
            </a:r>
            <a:r>
              <a:rPr lang="en-US"/>
              <a:t> </a:t>
            </a:r>
            <a:r>
              <a:rPr lang="en-US" err="1"/>
              <a:t>noget</a:t>
            </a:r>
            <a:r>
              <a:rPr lang="en-US"/>
              <a:t> </a:t>
            </a:r>
            <a:r>
              <a:rPr lang="en-US" err="1"/>
              <a:t>stort</a:t>
            </a:r>
            <a:r>
              <a:rPr lang="en-US"/>
              <a:t>!</a:t>
            </a:r>
          </a:p>
        </p:txBody>
      </p:sp>
      <p:pic>
        <p:nvPicPr>
          <p:cNvPr id="6" name="Picture 5" descr="A blue and black logo&#10;&#10;Description automatically generated">
            <a:extLst>
              <a:ext uri="{FF2B5EF4-FFF2-40B4-BE49-F238E27FC236}">
                <a16:creationId xmlns:a16="http://schemas.microsoft.com/office/drawing/2014/main" id="{AEDDEBF1-E02F-E517-7421-EB78F16F1C6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87098" y="228600"/>
            <a:ext cx="876298" cy="328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8078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768">
          <p15:clr>
            <a:srgbClr val="FBAE40"/>
          </p15:clr>
        </p15:guide>
        <p15:guide id="3" pos="696">
          <p15:clr>
            <a:srgbClr val="FBAE40"/>
          </p15:clr>
        </p15:guide>
        <p15:guide id="4" pos="3912">
          <p15:clr>
            <a:srgbClr val="FBAE40"/>
          </p15:clr>
        </p15:guide>
        <p15:guide id="5" pos="6984">
          <p15:clr>
            <a:srgbClr val="FBAE40"/>
          </p15:clr>
        </p15:guide>
        <p15:guide id="6" orient="horz" pos="144">
          <p15:clr>
            <a:srgbClr val="FBAE40"/>
          </p15:clr>
        </p15:guide>
        <p15:guide id="7" orient="horz" pos="4176">
          <p15:clr>
            <a:srgbClr val="FBAE40"/>
          </p15:clr>
        </p15:guide>
        <p15:guide id="8" pos="144">
          <p15:clr>
            <a:srgbClr val="FBAE40"/>
          </p15:clr>
        </p15:guide>
        <p15:guide id="9" pos="7536">
          <p15:clr>
            <a:srgbClr val="FBAE40"/>
          </p15:clr>
        </p15:guide>
        <p15:guide id="10" orient="horz" pos="1752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7">
            <a:extLst>
              <a:ext uri="{FF2B5EF4-FFF2-40B4-BE49-F238E27FC236}">
                <a16:creationId xmlns:a16="http://schemas.microsoft.com/office/drawing/2014/main" id="{073C9AAD-0260-4BA6-AB83-7CF56863977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104898" y="1435099"/>
            <a:ext cx="9982200" cy="221599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90000"/>
              </a:lnSpc>
              <a:buNone/>
              <a:defRPr sz="8000" b="0" i="0">
                <a:latin typeface="Manrope Medium" pitchFamily="2" charset="0"/>
              </a:defRPr>
            </a:lvl1pPr>
          </a:lstStyle>
          <a:p>
            <a:pPr lvl="0"/>
            <a:r>
              <a:rPr lang="en-US" err="1"/>
              <a:t>Klik</a:t>
            </a:r>
            <a:r>
              <a:rPr lang="en-US"/>
              <a:t> her for at </a:t>
            </a:r>
            <a:r>
              <a:rPr lang="en-US" err="1"/>
              <a:t>skrive</a:t>
            </a:r>
            <a:r>
              <a:rPr lang="en-US"/>
              <a:t> </a:t>
            </a:r>
            <a:r>
              <a:rPr lang="en-US" err="1"/>
              <a:t>noget</a:t>
            </a:r>
            <a:r>
              <a:rPr lang="en-US"/>
              <a:t> </a:t>
            </a:r>
            <a:r>
              <a:rPr lang="en-US" err="1"/>
              <a:t>stort</a:t>
            </a:r>
            <a:r>
              <a:rPr lang="en-US"/>
              <a:t>!</a:t>
            </a:r>
          </a:p>
        </p:txBody>
      </p:sp>
      <p:pic>
        <p:nvPicPr>
          <p:cNvPr id="6" name="Picture 5" descr="A blue and black logo&#10;&#10;Description automatically generated">
            <a:extLst>
              <a:ext uri="{FF2B5EF4-FFF2-40B4-BE49-F238E27FC236}">
                <a16:creationId xmlns:a16="http://schemas.microsoft.com/office/drawing/2014/main" id="{AEDDEBF1-E02F-E517-7421-EB78F16F1C6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87098" y="228600"/>
            <a:ext cx="876298" cy="328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1890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768">
          <p15:clr>
            <a:srgbClr val="FBAE40"/>
          </p15:clr>
        </p15:guide>
        <p15:guide id="3" pos="696">
          <p15:clr>
            <a:srgbClr val="FBAE40"/>
          </p15:clr>
        </p15:guide>
        <p15:guide id="4" pos="3912">
          <p15:clr>
            <a:srgbClr val="FBAE40"/>
          </p15:clr>
        </p15:guide>
        <p15:guide id="5" pos="6984">
          <p15:clr>
            <a:srgbClr val="FBAE40"/>
          </p15:clr>
        </p15:guide>
        <p15:guide id="6" orient="horz" pos="144">
          <p15:clr>
            <a:srgbClr val="FBAE40"/>
          </p15:clr>
        </p15:guide>
        <p15:guide id="7" orient="horz" pos="4176">
          <p15:clr>
            <a:srgbClr val="FBAE40"/>
          </p15:clr>
        </p15:guide>
        <p15:guide id="8" pos="144">
          <p15:clr>
            <a:srgbClr val="FBAE40"/>
          </p15:clr>
        </p15:guide>
        <p15:guide id="9" pos="7536">
          <p15:clr>
            <a:srgbClr val="FBAE40"/>
          </p15:clr>
        </p15:guide>
        <p15:guide id="10" orient="horz" pos="1752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artoon of a landscape&#10;&#10;Description automatically generated with medium confidence">
            <a:extLst>
              <a:ext uri="{FF2B5EF4-FFF2-40B4-BE49-F238E27FC236}">
                <a16:creationId xmlns:a16="http://schemas.microsoft.com/office/drawing/2014/main" id="{CAB016C5-0900-2385-8DE2-4B4EF375380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495" y="0"/>
            <a:ext cx="12196496" cy="6860529"/>
          </a:xfrm>
          <a:prstGeom prst="rect">
            <a:avLst/>
          </a:prstGeom>
        </p:spPr>
      </p:pic>
      <p:sp>
        <p:nvSpPr>
          <p:cNvPr id="5" name="Text Placeholder 7">
            <a:extLst>
              <a:ext uri="{FF2B5EF4-FFF2-40B4-BE49-F238E27FC236}">
                <a16:creationId xmlns:a16="http://schemas.microsoft.com/office/drawing/2014/main" id="{073C9AAD-0260-4BA6-AB83-7CF56863977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104898" y="1435099"/>
            <a:ext cx="9982200" cy="221599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90000"/>
              </a:lnSpc>
              <a:buNone/>
              <a:defRPr sz="8000" b="0" i="0">
                <a:latin typeface="Manrope Medium" pitchFamily="2" charset="0"/>
              </a:defRPr>
            </a:lvl1pPr>
          </a:lstStyle>
          <a:p>
            <a:pPr lvl="0"/>
            <a:r>
              <a:rPr lang="en-US" err="1"/>
              <a:t>Klik</a:t>
            </a:r>
            <a:r>
              <a:rPr lang="en-US"/>
              <a:t> her for at </a:t>
            </a:r>
            <a:r>
              <a:rPr lang="en-US" err="1"/>
              <a:t>skrive</a:t>
            </a:r>
            <a:r>
              <a:rPr lang="en-US"/>
              <a:t> </a:t>
            </a:r>
            <a:r>
              <a:rPr lang="en-US" err="1"/>
              <a:t>noget</a:t>
            </a:r>
            <a:r>
              <a:rPr lang="en-US"/>
              <a:t> </a:t>
            </a:r>
            <a:r>
              <a:rPr lang="en-US" err="1"/>
              <a:t>stort</a:t>
            </a:r>
            <a:r>
              <a:rPr lang="en-US"/>
              <a:t>!</a:t>
            </a:r>
          </a:p>
        </p:txBody>
      </p:sp>
      <p:pic>
        <p:nvPicPr>
          <p:cNvPr id="6" name="Picture 5" descr="A blue and black logo&#10;&#10;Description automatically generated">
            <a:extLst>
              <a:ext uri="{FF2B5EF4-FFF2-40B4-BE49-F238E27FC236}">
                <a16:creationId xmlns:a16="http://schemas.microsoft.com/office/drawing/2014/main" id="{AEDDEBF1-E02F-E517-7421-EB78F16F1C6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87098" y="228600"/>
            <a:ext cx="876298" cy="328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3100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768">
          <p15:clr>
            <a:srgbClr val="FBAE40"/>
          </p15:clr>
        </p15:guide>
        <p15:guide id="3" pos="696">
          <p15:clr>
            <a:srgbClr val="FBAE40"/>
          </p15:clr>
        </p15:guide>
        <p15:guide id="4" pos="3912">
          <p15:clr>
            <a:srgbClr val="FBAE40"/>
          </p15:clr>
        </p15:guide>
        <p15:guide id="5" pos="6984">
          <p15:clr>
            <a:srgbClr val="FBAE40"/>
          </p15:clr>
        </p15:guide>
        <p15:guide id="6" orient="horz" pos="144">
          <p15:clr>
            <a:srgbClr val="FBAE40"/>
          </p15:clr>
        </p15:guide>
        <p15:guide id="7" orient="horz" pos="4176">
          <p15:clr>
            <a:srgbClr val="FBAE40"/>
          </p15:clr>
        </p15:guide>
        <p15:guide id="8" pos="144">
          <p15:clr>
            <a:srgbClr val="FBAE40"/>
          </p15:clr>
        </p15:guide>
        <p15:guide id="9" pos="7536">
          <p15:clr>
            <a:srgbClr val="FBAE40"/>
          </p15:clr>
        </p15:guide>
        <p15:guide id="10" orient="horz" pos="1752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lue text on a black background&#10;&#10;Description automatically generated">
            <a:extLst>
              <a:ext uri="{FF2B5EF4-FFF2-40B4-BE49-F238E27FC236}">
                <a16:creationId xmlns:a16="http://schemas.microsoft.com/office/drawing/2014/main" id="{6ACD79DA-0D47-861E-176B-359E434A017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599" y="228600"/>
            <a:ext cx="876301" cy="410784"/>
          </a:xfrm>
          <a:prstGeom prst="rect">
            <a:avLst/>
          </a:prstGeom>
        </p:spPr>
      </p:pic>
      <p:grpSp>
        <p:nvGrpSpPr>
          <p:cNvPr id="3" name="Gruppe 2">
            <a:extLst>
              <a:ext uri="{FF2B5EF4-FFF2-40B4-BE49-F238E27FC236}">
                <a16:creationId xmlns:a16="http://schemas.microsoft.com/office/drawing/2014/main" id="{B82EA1FB-1BAB-8B1B-4FE5-56DF0884A17D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8" name="Picture 7" descr="A blue background with white clouds&#10;&#10;Description automatically generated">
              <a:extLst>
                <a:ext uri="{FF2B5EF4-FFF2-40B4-BE49-F238E27FC236}">
                  <a16:creationId xmlns:a16="http://schemas.microsoft.com/office/drawing/2014/main" id="{46BB2D0A-64CD-EB8D-E702-3793F7B76D1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pic>
          <p:nvPicPr>
            <p:cNvPr id="2" name="Picture 6" descr="A cartoon of people in a canoe&#10;&#10;Description automatically generated">
              <a:extLst>
                <a:ext uri="{FF2B5EF4-FFF2-40B4-BE49-F238E27FC236}">
                  <a16:creationId xmlns:a16="http://schemas.microsoft.com/office/drawing/2014/main" id="{AB8205BC-9BE8-1743-9FBC-94C89B6F356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16540" y="1"/>
              <a:ext cx="1960628" cy="890494"/>
            </a:xfrm>
            <a:prstGeom prst="rect">
              <a:avLst/>
            </a:prstGeom>
          </p:spPr>
        </p:pic>
      </p:grpSp>
      <p:sp>
        <p:nvSpPr>
          <p:cNvPr id="5" name="Text Placeholder 7">
            <a:extLst>
              <a:ext uri="{FF2B5EF4-FFF2-40B4-BE49-F238E27FC236}">
                <a16:creationId xmlns:a16="http://schemas.microsoft.com/office/drawing/2014/main" id="{073C9AAD-0260-4BA6-AB83-7CF56863977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104898" y="1435099"/>
            <a:ext cx="9982200" cy="33239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90000"/>
              </a:lnSpc>
              <a:buNone/>
              <a:defRPr sz="8000" b="0" i="0">
                <a:latin typeface="Manrope Medium" pitchFamily="2" charset="0"/>
              </a:defRPr>
            </a:lvl1pPr>
          </a:lstStyle>
          <a:p>
            <a:pPr lvl="0"/>
            <a:r>
              <a:rPr lang="en-US" err="1"/>
              <a:t>Klik</a:t>
            </a:r>
            <a:r>
              <a:rPr lang="en-US"/>
              <a:t> her for at </a:t>
            </a:r>
            <a:r>
              <a:rPr lang="en-US" err="1"/>
              <a:t>skrive</a:t>
            </a:r>
            <a:r>
              <a:rPr lang="en-US"/>
              <a:t> </a:t>
            </a:r>
            <a:r>
              <a:rPr lang="en-US" err="1"/>
              <a:t>noget</a:t>
            </a:r>
            <a:r>
              <a:rPr lang="en-US"/>
              <a:t> </a:t>
            </a:r>
            <a:r>
              <a:rPr lang="en-US" err="1"/>
              <a:t>stort</a:t>
            </a:r>
            <a:r>
              <a:rPr lang="en-US"/>
              <a:t> </a:t>
            </a:r>
            <a:r>
              <a:rPr lang="en-US" err="1"/>
              <a:t>eller</a:t>
            </a:r>
            <a:r>
              <a:rPr lang="en-US"/>
              <a:t> </a:t>
            </a:r>
            <a:r>
              <a:rPr lang="en-US" err="1"/>
              <a:t>noget</a:t>
            </a:r>
            <a:r>
              <a:rPr lang="en-US"/>
              <a:t> </a:t>
            </a:r>
            <a:r>
              <a:rPr lang="en-US" err="1"/>
              <a:t>ikke</a:t>
            </a:r>
            <a:r>
              <a:rPr lang="en-US"/>
              <a:t> </a:t>
            </a:r>
            <a:r>
              <a:rPr lang="en-US" err="1"/>
              <a:t>så</a:t>
            </a:r>
            <a:r>
              <a:rPr lang="en-US"/>
              <a:t> </a:t>
            </a:r>
            <a:r>
              <a:rPr lang="en-US" err="1"/>
              <a:t>stort</a:t>
            </a:r>
            <a:r>
              <a:rPr lang="en-US"/>
              <a:t>!</a:t>
            </a:r>
          </a:p>
        </p:txBody>
      </p:sp>
      <p:pic>
        <p:nvPicPr>
          <p:cNvPr id="6" name="Picture 5" descr="A blue and black logo&#10;&#10;Description automatically generated">
            <a:extLst>
              <a:ext uri="{FF2B5EF4-FFF2-40B4-BE49-F238E27FC236}">
                <a16:creationId xmlns:a16="http://schemas.microsoft.com/office/drawing/2014/main" id="{AEDDEBF1-E02F-E517-7421-EB78F16F1C68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87098" y="228600"/>
            <a:ext cx="876298" cy="328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9319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768">
          <p15:clr>
            <a:srgbClr val="FBAE40"/>
          </p15:clr>
        </p15:guide>
        <p15:guide id="3" pos="696">
          <p15:clr>
            <a:srgbClr val="FBAE40"/>
          </p15:clr>
        </p15:guide>
        <p15:guide id="4" pos="3912">
          <p15:clr>
            <a:srgbClr val="FBAE40"/>
          </p15:clr>
        </p15:guide>
        <p15:guide id="5" pos="6984">
          <p15:clr>
            <a:srgbClr val="FBAE40"/>
          </p15:clr>
        </p15:guide>
        <p15:guide id="6" orient="horz" pos="144">
          <p15:clr>
            <a:srgbClr val="FBAE40"/>
          </p15:clr>
        </p15:guide>
        <p15:guide id="7" orient="horz" pos="4176">
          <p15:clr>
            <a:srgbClr val="FBAE40"/>
          </p15:clr>
        </p15:guide>
        <p15:guide id="8" pos="144">
          <p15:clr>
            <a:srgbClr val="FBAE40"/>
          </p15:clr>
        </p15:guide>
        <p15:guide id="9" pos="7536">
          <p15:clr>
            <a:srgbClr val="FBAE40"/>
          </p15:clr>
        </p15:guide>
        <p15:guide id="10" orient="horz" pos="1752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7">
            <a:extLst>
              <a:ext uri="{FF2B5EF4-FFF2-40B4-BE49-F238E27FC236}">
                <a16:creationId xmlns:a16="http://schemas.microsoft.com/office/drawing/2014/main" id="{073C9AAD-0260-4BA6-AB83-7CF56863977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104898" y="1435099"/>
            <a:ext cx="9982200" cy="33239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90000"/>
              </a:lnSpc>
              <a:buNone/>
              <a:defRPr sz="8000" b="0" i="0">
                <a:latin typeface="Manrope Medium" pitchFamily="2" charset="0"/>
              </a:defRPr>
            </a:lvl1pPr>
          </a:lstStyle>
          <a:p>
            <a:pPr lvl="0"/>
            <a:r>
              <a:rPr lang="en-US" err="1"/>
              <a:t>Klik</a:t>
            </a:r>
            <a:r>
              <a:rPr lang="en-US"/>
              <a:t> her for at </a:t>
            </a:r>
            <a:r>
              <a:rPr lang="en-US" err="1"/>
              <a:t>skrive</a:t>
            </a:r>
            <a:r>
              <a:rPr lang="en-US"/>
              <a:t> </a:t>
            </a:r>
            <a:r>
              <a:rPr lang="en-US" err="1"/>
              <a:t>noget</a:t>
            </a:r>
            <a:r>
              <a:rPr lang="en-US"/>
              <a:t> </a:t>
            </a:r>
            <a:r>
              <a:rPr lang="en-US" err="1"/>
              <a:t>stort</a:t>
            </a:r>
            <a:r>
              <a:rPr lang="en-US"/>
              <a:t> </a:t>
            </a:r>
            <a:r>
              <a:rPr lang="en-US" err="1"/>
              <a:t>eller</a:t>
            </a:r>
            <a:r>
              <a:rPr lang="en-US"/>
              <a:t> </a:t>
            </a:r>
            <a:r>
              <a:rPr lang="en-US" err="1"/>
              <a:t>noget</a:t>
            </a:r>
            <a:r>
              <a:rPr lang="en-US"/>
              <a:t> </a:t>
            </a:r>
            <a:r>
              <a:rPr lang="en-US" err="1"/>
              <a:t>ikke</a:t>
            </a:r>
            <a:r>
              <a:rPr lang="en-US"/>
              <a:t> </a:t>
            </a:r>
            <a:r>
              <a:rPr lang="en-US" err="1"/>
              <a:t>så</a:t>
            </a:r>
            <a:r>
              <a:rPr lang="en-US"/>
              <a:t> </a:t>
            </a:r>
            <a:r>
              <a:rPr lang="en-US" err="1"/>
              <a:t>stort</a:t>
            </a:r>
            <a:r>
              <a:rPr lang="en-US"/>
              <a:t>!</a:t>
            </a:r>
          </a:p>
        </p:txBody>
      </p:sp>
      <p:pic>
        <p:nvPicPr>
          <p:cNvPr id="6" name="Picture 5" descr="A blue and black logo&#10;&#10;Description automatically generated">
            <a:extLst>
              <a:ext uri="{FF2B5EF4-FFF2-40B4-BE49-F238E27FC236}">
                <a16:creationId xmlns:a16="http://schemas.microsoft.com/office/drawing/2014/main" id="{AEDDEBF1-E02F-E517-7421-EB78F16F1C6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87098" y="228600"/>
            <a:ext cx="876298" cy="328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6479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768">
          <p15:clr>
            <a:srgbClr val="FBAE40"/>
          </p15:clr>
        </p15:guide>
        <p15:guide id="3" pos="696">
          <p15:clr>
            <a:srgbClr val="FBAE40"/>
          </p15:clr>
        </p15:guide>
        <p15:guide id="4" pos="3912">
          <p15:clr>
            <a:srgbClr val="FBAE40"/>
          </p15:clr>
        </p15:guide>
        <p15:guide id="5" pos="6984">
          <p15:clr>
            <a:srgbClr val="FBAE40"/>
          </p15:clr>
        </p15:guide>
        <p15:guide id="6" orient="horz" pos="144">
          <p15:clr>
            <a:srgbClr val="FBAE40"/>
          </p15:clr>
        </p15:guide>
        <p15:guide id="7" orient="horz" pos="4176">
          <p15:clr>
            <a:srgbClr val="FBAE40"/>
          </p15:clr>
        </p15:guide>
        <p15:guide id="8" pos="144">
          <p15:clr>
            <a:srgbClr val="FBAE40"/>
          </p15:clr>
        </p15:guide>
        <p15:guide id="9" pos="7536">
          <p15:clr>
            <a:srgbClr val="FBAE40"/>
          </p15:clr>
        </p15:guide>
        <p15:guide id="10" orient="horz" pos="1752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D0AC684B-914A-AC6C-162A-C7ED7C34466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1" y="0"/>
            <a:ext cx="12191999" cy="685799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cap="none" spc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5" name="Picture 24" descr="A white text on a black background&#10;&#10;Description automatically generated">
            <a:extLst>
              <a:ext uri="{FF2B5EF4-FFF2-40B4-BE49-F238E27FC236}">
                <a16:creationId xmlns:a16="http://schemas.microsoft.com/office/drawing/2014/main" id="{E5BDED15-5239-325B-2B7F-6E3F052DA0F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87105" y="228600"/>
            <a:ext cx="876296" cy="328263"/>
          </a:xfrm>
          <a:prstGeom prst="rect">
            <a:avLst/>
          </a:prstGeom>
        </p:spPr>
      </p:pic>
      <p:sp>
        <p:nvSpPr>
          <p:cNvPr id="28" name="Text Placeholder 7">
            <a:extLst>
              <a:ext uri="{FF2B5EF4-FFF2-40B4-BE49-F238E27FC236}">
                <a16:creationId xmlns:a16="http://schemas.microsoft.com/office/drawing/2014/main" id="{9D67229D-C762-E172-ED33-751DEE82586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104898" y="1435099"/>
            <a:ext cx="8065228" cy="443198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90000"/>
              </a:lnSpc>
              <a:buNone/>
              <a:defRPr sz="8000" b="0" i="0">
                <a:solidFill>
                  <a:schemeClr val="bg1"/>
                </a:solidFill>
                <a:latin typeface="Manrope Medium" pitchFamily="2" charset="0"/>
              </a:defRPr>
            </a:lvl1pPr>
          </a:lstStyle>
          <a:p>
            <a:pPr lvl="0"/>
            <a:r>
              <a:rPr lang="en-US" err="1"/>
              <a:t>Klik</a:t>
            </a:r>
            <a:r>
              <a:rPr lang="en-US"/>
              <a:t> her for at </a:t>
            </a:r>
            <a:r>
              <a:rPr lang="en-US" err="1"/>
              <a:t>skrive</a:t>
            </a:r>
            <a:r>
              <a:rPr lang="en-US"/>
              <a:t> </a:t>
            </a:r>
            <a:r>
              <a:rPr lang="en-US" err="1"/>
              <a:t>noget</a:t>
            </a:r>
            <a:r>
              <a:rPr lang="en-US"/>
              <a:t> </a:t>
            </a:r>
            <a:r>
              <a:rPr lang="en-US" err="1"/>
              <a:t>stort</a:t>
            </a:r>
            <a:r>
              <a:rPr lang="en-US"/>
              <a:t> </a:t>
            </a:r>
            <a:r>
              <a:rPr lang="en-US" err="1"/>
              <a:t>eller</a:t>
            </a:r>
            <a:r>
              <a:rPr lang="en-US"/>
              <a:t> </a:t>
            </a:r>
            <a:r>
              <a:rPr lang="en-US" err="1"/>
              <a:t>noget</a:t>
            </a:r>
            <a:r>
              <a:rPr lang="en-US"/>
              <a:t> </a:t>
            </a:r>
            <a:r>
              <a:rPr lang="en-US" err="1"/>
              <a:t>ikke</a:t>
            </a:r>
            <a:r>
              <a:rPr lang="en-US"/>
              <a:t> </a:t>
            </a:r>
            <a:r>
              <a:rPr lang="en-US" err="1"/>
              <a:t>så</a:t>
            </a:r>
            <a:r>
              <a:rPr lang="en-US"/>
              <a:t> </a:t>
            </a:r>
            <a:r>
              <a:rPr lang="en-US" err="1"/>
              <a:t>stort</a:t>
            </a:r>
            <a:r>
              <a:rPr lang="en-US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9558182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768">
          <p15:clr>
            <a:srgbClr val="FBAE40"/>
          </p15:clr>
        </p15:guide>
        <p15:guide id="3" pos="696">
          <p15:clr>
            <a:srgbClr val="FBAE40"/>
          </p15:clr>
        </p15:guide>
        <p15:guide id="4" pos="3912">
          <p15:clr>
            <a:srgbClr val="FBAE40"/>
          </p15:clr>
        </p15:guide>
        <p15:guide id="5" pos="6984">
          <p15:clr>
            <a:srgbClr val="FBAE40"/>
          </p15:clr>
        </p15:guide>
        <p15:guide id="6" orient="horz" pos="144">
          <p15:clr>
            <a:srgbClr val="FBAE40"/>
          </p15:clr>
        </p15:guide>
        <p15:guide id="7" orient="horz" pos="4176">
          <p15:clr>
            <a:srgbClr val="FBAE40"/>
          </p15:clr>
        </p15:guide>
        <p15:guide id="8" pos="144">
          <p15:clr>
            <a:srgbClr val="FBAE40"/>
          </p15:clr>
        </p15:guide>
        <p15:guide id="9" pos="7536">
          <p15:clr>
            <a:srgbClr val="FBAE40"/>
          </p15:clr>
        </p15:guide>
        <p15:guide id="10" orient="horz" pos="1752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7">
            <a:extLst>
              <a:ext uri="{FF2B5EF4-FFF2-40B4-BE49-F238E27FC236}">
                <a16:creationId xmlns:a16="http://schemas.microsoft.com/office/drawing/2014/main" id="{073C9AAD-0260-4BA6-AB83-7CF56863977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104898" y="1435099"/>
            <a:ext cx="9982200" cy="33239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90000"/>
              </a:lnSpc>
              <a:buNone/>
              <a:defRPr sz="8000" b="0" i="0">
                <a:latin typeface="Manrope Medium" pitchFamily="2" charset="0"/>
              </a:defRPr>
            </a:lvl1pPr>
          </a:lstStyle>
          <a:p>
            <a:pPr lvl="0"/>
            <a:r>
              <a:rPr lang="en-US" err="1"/>
              <a:t>Klik</a:t>
            </a:r>
            <a:r>
              <a:rPr lang="en-US"/>
              <a:t> her for at </a:t>
            </a:r>
            <a:r>
              <a:rPr lang="en-US" err="1"/>
              <a:t>skrive</a:t>
            </a:r>
            <a:r>
              <a:rPr lang="en-US"/>
              <a:t> </a:t>
            </a:r>
            <a:r>
              <a:rPr lang="en-US" err="1"/>
              <a:t>noget</a:t>
            </a:r>
            <a:r>
              <a:rPr lang="en-US"/>
              <a:t> </a:t>
            </a:r>
            <a:r>
              <a:rPr lang="en-US" err="1"/>
              <a:t>stort</a:t>
            </a:r>
            <a:r>
              <a:rPr lang="en-US"/>
              <a:t> </a:t>
            </a:r>
            <a:r>
              <a:rPr lang="en-US" err="1"/>
              <a:t>eller</a:t>
            </a:r>
            <a:r>
              <a:rPr lang="en-US"/>
              <a:t> </a:t>
            </a:r>
            <a:r>
              <a:rPr lang="en-US" err="1"/>
              <a:t>noget</a:t>
            </a:r>
            <a:r>
              <a:rPr lang="en-US"/>
              <a:t> </a:t>
            </a:r>
            <a:r>
              <a:rPr lang="en-US" err="1"/>
              <a:t>ikke</a:t>
            </a:r>
            <a:r>
              <a:rPr lang="en-US"/>
              <a:t> </a:t>
            </a:r>
            <a:r>
              <a:rPr lang="en-US" err="1"/>
              <a:t>så</a:t>
            </a:r>
            <a:r>
              <a:rPr lang="en-US"/>
              <a:t> </a:t>
            </a:r>
            <a:r>
              <a:rPr lang="en-US" err="1"/>
              <a:t>stort</a:t>
            </a:r>
            <a:r>
              <a:rPr lang="en-US"/>
              <a:t>!</a:t>
            </a:r>
          </a:p>
        </p:txBody>
      </p:sp>
      <p:pic>
        <p:nvPicPr>
          <p:cNvPr id="6" name="Picture 5" descr="A blue and black logo&#10;&#10;Description automatically generated">
            <a:extLst>
              <a:ext uri="{FF2B5EF4-FFF2-40B4-BE49-F238E27FC236}">
                <a16:creationId xmlns:a16="http://schemas.microsoft.com/office/drawing/2014/main" id="{AEDDEBF1-E02F-E517-7421-EB78F16F1C6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87098" y="228600"/>
            <a:ext cx="876298" cy="328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7919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768">
          <p15:clr>
            <a:srgbClr val="FBAE40"/>
          </p15:clr>
        </p15:guide>
        <p15:guide id="3" pos="696">
          <p15:clr>
            <a:srgbClr val="FBAE40"/>
          </p15:clr>
        </p15:guide>
        <p15:guide id="4" pos="3912">
          <p15:clr>
            <a:srgbClr val="FBAE40"/>
          </p15:clr>
        </p15:guide>
        <p15:guide id="5" pos="6984">
          <p15:clr>
            <a:srgbClr val="FBAE40"/>
          </p15:clr>
        </p15:guide>
        <p15:guide id="6" orient="horz" pos="144">
          <p15:clr>
            <a:srgbClr val="FBAE40"/>
          </p15:clr>
        </p15:guide>
        <p15:guide id="7" orient="horz" pos="4176">
          <p15:clr>
            <a:srgbClr val="FBAE40"/>
          </p15:clr>
        </p15:guide>
        <p15:guide id="8" pos="144">
          <p15:clr>
            <a:srgbClr val="FBAE40"/>
          </p15:clr>
        </p15:guide>
        <p15:guide id="9" pos="7536">
          <p15:clr>
            <a:srgbClr val="FBAE40"/>
          </p15:clr>
        </p15:guide>
        <p15:guide id="10" orient="horz" pos="1752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632988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68" r:id="rId2"/>
    <p:sldLayoutId id="2147483681" r:id="rId3"/>
    <p:sldLayoutId id="2147483674" r:id="rId4"/>
    <p:sldLayoutId id="2147483682" r:id="rId5"/>
    <p:sldLayoutId id="2147483671" r:id="rId6"/>
    <p:sldLayoutId id="2147483683" r:id="rId7"/>
    <p:sldLayoutId id="2147483663" r:id="rId8"/>
    <p:sldLayoutId id="2147483666" r:id="rId9"/>
    <p:sldLayoutId id="2147483672" r:id="rId10"/>
    <p:sldLayoutId id="2147483685" r:id="rId11"/>
    <p:sldLayoutId id="2147483670" r:id="rId12"/>
    <p:sldLayoutId id="2147483676" r:id="rId13"/>
    <p:sldLayoutId id="2147483677" r:id="rId14"/>
    <p:sldLayoutId id="2147483675" r:id="rId15"/>
    <p:sldLayoutId id="2147483673" r:id="rId16"/>
    <p:sldLayoutId id="2147483684" r:id="rId17"/>
    <p:sldLayoutId id="2147483678" r:id="rId18"/>
    <p:sldLayoutId id="2147483680" r:id="rId19"/>
    <p:sldLayoutId id="2147483665" r:id="rId20"/>
    <p:sldLayoutId id="2147483679" r:id="rId21"/>
    <p:sldLayoutId id="2147483686" r:id="rId22"/>
    <p:sldLayoutId id="2147483688" r:id="rId2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dds.dk/soeg?search_text=bliv+leder" TargetMode="External"/><Relationship Id="rId7" Type="http://schemas.openxmlformats.org/officeDocument/2006/relationships/hyperlink" Target="https://dds.dk/bestyrelse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6.xml"/><Relationship Id="rId6" Type="http://schemas.openxmlformats.org/officeDocument/2006/relationships/hyperlink" Target="https://dds.dk/artikel/brug-onboardingmodellen-tag-godt-i-mod-nye-ledere" TargetMode="External"/><Relationship Id="rId5" Type="http://schemas.openxmlformats.org/officeDocument/2006/relationships/hyperlink" Target="https://dds.dk/spejderdag" TargetMode="External"/><Relationship Id="rId4" Type="http://schemas.openxmlformats.org/officeDocument/2006/relationships/hyperlink" Target="https://dds.dk/artikel/teknisk-guide-saadan-aktiverer-du-giv-en-haand-kampagnen-i-gruppeweb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mbh@dds.dk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6.xml"/><Relationship Id="rId4" Type="http://schemas.openxmlformats.org/officeDocument/2006/relationships/hyperlink" Target="mailto:pst@dds.dk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ekst 1">
            <a:extLst>
              <a:ext uri="{FF2B5EF4-FFF2-40B4-BE49-F238E27FC236}">
                <a16:creationId xmlns:a16="http://schemas.microsoft.com/office/drawing/2014/main" id="{2A59C683-A358-6DFE-294E-F8FF4E6A169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-13108" y="382"/>
            <a:ext cx="12203805" cy="3135530"/>
          </a:xfrm>
        </p:spPr>
        <p:txBody>
          <a:bodyPr wrap="square" lIns="0" tIns="0" rIns="0" bIns="0" anchor="t">
            <a:spAutoFit/>
          </a:bodyPr>
          <a:lstStyle/>
          <a:p>
            <a:endParaRPr lang="da-DK" dirty="0">
              <a:latin typeface="Manrope Medium"/>
            </a:endParaRPr>
          </a:p>
          <a:p>
            <a:pPr algn="ctr"/>
            <a:r>
              <a:rPr lang="da-DK" dirty="0">
                <a:latin typeface="Manrope Medium"/>
              </a:rPr>
              <a:t>Ege Division</a:t>
            </a:r>
          </a:p>
          <a:p>
            <a:pPr algn="ctr"/>
            <a:r>
              <a:rPr lang="da-DK" sz="4400" dirty="0">
                <a:latin typeface="Manrope Medium"/>
              </a:rPr>
              <a:t>22. maj 2025</a:t>
            </a:r>
            <a:endParaRPr lang="da-DK" sz="4400" dirty="0"/>
          </a:p>
        </p:txBody>
      </p:sp>
    </p:spTree>
    <p:extLst>
      <p:ext uri="{BB962C8B-B14F-4D97-AF65-F5344CB8AC3E}">
        <p14:creationId xmlns:p14="http://schemas.microsoft.com/office/powerpoint/2010/main" val="30771494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ED600C-B259-AC35-89E3-2223416400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ekst 1">
            <a:extLst>
              <a:ext uri="{FF2B5EF4-FFF2-40B4-BE49-F238E27FC236}">
                <a16:creationId xmlns:a16="http://schemas.microsoft.com/office/drawing/2014/main" id="{0CA6FF61-7D51-FFFB-1F5C-54E38FE44C1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44814" y="359334"/>
            <a:ext cx="9982200" cy="664797"/>
          </a:xfrm>
        </p:spPr>
        <p:txBody>
          <a:bodyPr wrap="square" lIns="0" tIns="0" rIns="0" bIns="0" anchor="t">
            <a:spAutoFit/>
          </a:bodyPr>
          <a:lstStyle/>
          <a:p>
            <a:r>
              <a:rPr lang="da-DK" sz="4800">
                <a:latin typeface="Manrope SemiBold"/>
              </a:rPr>
              <a:t>Fra livsprojekt til projekt "mit liv"</a:t>
            </a:r>
            <a:endParaRPr lang="da-DK" sz="4800"/>
          </a:p>
        </p:txBody>
      </p:sp>
      <p:sp>
        <p:nvSpPr>
          <p:cNvPr id="8" name="Tekstfelt 7">
            <a:extLst>
              <a:ext uri="{FF2B5EF4-FFF2-40B4-BE49-F238E27FC236}">
                <a16:creationId xmlns:a16="http://schemas.microsoft.com/office/drawing/2014/main" id="{5A19D571-8F85-A6E0-C84B-AAF285491A82}"/>
              </a:ext>
            </a:extLst>
          </p:cNvPr>
          <p:cNvSpPr txBox="1"/>
          <p:nvPr/>
        </p:nvSpPr>
        <p:spPr>
          <a:xfrm>
            <a:off x="-1" y="6573140"/>
            <a:ext cx="1609458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da-DK" sz="1200"/>
              <a:t>Kilde: </a:t>
            </a:r>
            <a:r>
              <a:rPr lang="da-DK" sz="1200" err="1"/>
              <a:t>Ingerfair</a:t>
            </a:r>
            <a:r>
              <a:rPr lang="da-DK" sz="1200"/>
              <a:t> </a:t>
            </a:r>
          </a:p>
        </p:txBody>
      </p:sp>
      <p:graphicFrame>
        <p:nvGraphicFramePr>
          <p:cNvPr id="3" name="Pladsholder til indhold 3">
            <a:extLst>
              <a:ext uri="{FF2B5EF4-FFF2-40B4-BE49-F238E27FC236}">
                <a16:creationId xmlns:a16="http://schemas.microsoft.com/office/drawing/2014/main" id="{3BDCAE5A-B0AD-AEFD-041C-6823D13ADDA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864324"/>
              </p:ext>
            </p:extLst>
          </p:nvPr>
        </p:nvGraphicFramePr>
        <p:xfrm>
          <a:off x="678461" y="1715930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34931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C68AAE6A-E0D9-E15C-3103-3A99A85F8B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295" y="172994"/>
            <a:ext cx="11913721" cy="6512011"/>
          </a:xfrm>
          <a:prstGeom prst="rect">
            <a:avLst/>
          </a:prstGeom>
        </p:spPr>
      </p:pic>
      <p:sp>
        <p:nvSpPr>
          <p:cNvPr id="6" name="Tekstfelt 5">
            <a:extLst>
              <a:ext uri="{FF2B5EF4-FFF2-40B4-BE49-F238E27FC236}">
                <a16:creationId xmlns:a16="http://schemas.microsoft.com/office/drawing/2014/main" id="{3B4FCE6B-162F-1EB7-DC68-1202B04454F5}"/>
              </a:ext>
            </a:extLst>
          </p:cNvPr>
          <p:cNvSpPr txBox="1"/>
          <p:nvPr/>
        </p:nvSpPr>
        <p:spPr>
          <a:xfrm rot="5400000">
            <a:off x="-633934" y="6393846"/>
            <a:ext cx="1609458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da-DK" sz="1200"/>
              <a:t>Kilde: </a:t>
            </a:r>
            <a:r>
              <a:rPr lang="da-DK" sz="1200" err="1"/>
              <a:t>Ingerfair</a:t>
            </a:r>
            <a:r>
              <a:rPr lang="da-DK" sz="1200"/>
              <a:t> </a:t>
            </a:r>
          </a:p>
        </p:txBody>
      </p:sp>
      <p:sp>
        <p:nvSpPr>
          <p:cNvPr id="4" name="Pladsholder til tekst 1">
            <a:extLst>
              <a:ext uri="{FF2B5EF4-FFF2-40B4-BE49-F238E27FC236}">
                <a16:creationId xmlns:a16="http://schemas.microsoft.com/office/drawing/2014/main" id="{2C201B5A-2D4C-A047-0C43-58BA8115EE62}"/>
              </a:ext>
            </a:extLst>
          </p:cNvPr>
          <p:cNvSpPr txBox="1">
            <a:spLocks/>
          </p:cNvSpPr>
          <p:nvPr/>
        </p:nvSpPr>
        <p:spPr>
          <a:xfrm>
            <a:off x="1664577" y="213426"/>
            <a:ext cx="8721694" cy="498598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8000" b="0" i="0" kern="1200">
                <a:solidFill>
                  <a:schemeClr val="tx1"/>
                </a:solidFill>
                <a:latin typeface="Manrope Medium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a-DK" sz="3600">
                <a:latin typeface="Manrope SemiBold"/>
              </a:rPr>
              <a:t>Seks former for frivilligt engagement</a:t>
            </a:r>
            <a:endParaRPr lang="da-DK" sz="3600"/>
          </a:p>
        </p:txBody>
      </p:sp>
    </p:spTree>
    <p:extLst>
      <p:ext uri="{BB962C8B-B14F-4D97-AF65-F5344CB8AC3E}">
        <p14:creationId xmlns:p14="http://schemas.microsoft.com/office/powerpoint/2010/main" val="34133215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ekst 1">
            <a:extLst>
              <a:ext uri="{FF2B5EF4-FFF2-40B4-BE49-F238E27FC236}">
                <a16:creationId xmlns:a16="http://schemas.microsoft.com/office/drawing/2014/main" id="{E9471313-C355-C742-3343-02F3BE159CA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104898" y="544347"/>
            <a:ext cx="10175330" cy="2250873"/>
          </a:xfrm>
        </p:spPr>
        <p:txBody>
          <a:bodyPr wrap="square" lIns="0" tIns="0" rIns="0" bIns="0" anchor="t">
            <a:spAutoFit/>
          </a:bodyPr>
          <a:lstStyle/>
          <a:p>
            <a:r>
              <a:rPr lang="da-DK" sz="4800">
                <a:latin typeface="Manrope Medium"/>
              </a:rPr>
              <a:t>Vækstshop ”Frivillige anno 2025”</a:t>
            </a:r>
            <a:endParaRPr lang="da-DK" sz="4800"/>
          </a:p>
          <a:p>
            <a:endParaRPr lang="da-DK" sz="4800"/>
          </a:p>
          <a:p>
            <a:endParaRPr lang="da-DK" sz="4800"/>
          </a:p>
        </p:txBody>
      </p:sp>
      <p:sp>
        <p:nvSpPr>
          <p:cNvPr id="7" name="Pladsholder til tekst 6">
            <a:extLst>
              <a:ext uri="{FF2B5EF4-FFF2-40B4-BE49-F238E27FC236}">
                <a16:creationId xmlns:a16="http://schemas.microsoft.com/office/drawing/2014/main" id="{EF109F00-DC45-79CA-C0D3-F01CE6AFAC9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da-DK" sz="1600">
                <a:latin typeface="Manrope Medium"/>
              </a:rPr>
              <a:t>Formål: Indblik i forskellige typer af frivillige</a:t>
            </a:r>
          </a:p>
          <a:p>
            <a:endParaRPr lang="da-DK" sz="1600">
              <a:latin typeface="Manrope Medium"/>
            </a:endParaRPr>
          </a:p>
          <a:p>
            <a:r>
              <a:rPr lang="da-DK" sz="2000" b="1">
                <a:latin typeface="Manrope Medium"/>
              </a:rPr>
              <a:t>Opgave</a:t>
            </a:r>
            <a:r>
              <a:rPr lang="da-DK" sz="1600">
                <a:latin typeface="Manrope Medium"/>
              </a:rPr>
              <a:t>: </a:t>
            </a:r>
            <a:endParaRPr lang="da-DK" sz="1600"/>
          </a:p>
          <a:p>
            <a:pPr marL="285750" indent="-285750">
              <a:buFont typeface="Calibri" panose="020B0604020202020204" pitchFamily="34" charset="0"/>
              <a:buChar char="-"/>
            </a:pPr>
            <a:r>
              <a:rPr lang="da-DK" sz="1600">
                <a:latin typeface="Manrope Medium"/>
              </a:rPr>
              <a:t>Find sammen 3 og 3</a:t>
            </a:r>
            <a:endParaRPr lang="da-DK" sz="1600"/>
          </a:p>
          <a:p>
            <a:pPr marL="285750" indent="-285750">
              <a:buFont typeface="Calibri" panose="020B0604020202020204" pitchFamily="34" charset="0"/>
              <a:buChar char="-"/>
            </a:pPr>
            <a:r>
              <a:rPr lang="da-DK" sz="1600">
                <a:latin typeface="Manrope Medium"/>
              </a:rPr>
              <a:t>Læs jeres case igennem </a:t>
            </a:r>
            <a:endParaRPr lang="da-DK" sz="1600"/>
          </a:p>
          <a:p>
            <a:pPr marL="285750" indent="-285750">
              <a:buFont typeface="Calibri" panose="020B0604020202020204" pitchFamily="34" charset="0"/>
              <a:buChar char="-"/>
            </a:pPr>
            <a:r>
              <a:rPr lang="da-DK" sz="1600">
                <a:latin typeface="Manrope Medium"/>
              </a:rPr>
              <a:t>Svar på spørgsmål</a:t>
            </a:r>
            <a:endParaRPr lang="da-DK" sz="1600"/>
          </a:p>
          <a:p>
            <a:pPr marL="285750" indent="-285750">
              <a:buFont typeface="Calibri" panose="020B0604020202020204" pitchFamily="34" charset="0"/>
              <a:buChar char="-"/>
            </a:pPr>
            <a:r>
              <a:rPr lang="da-DK" sz="1600">
                <a:latin typeface="Manrope Medium"/>
              </a:rPr>
              <a:t>Skriv 3-4 gode inputs ned </a:t>
            </a:r>
            <a:endParaRPr lang="da-DK" sz="1600"/>
          </a:p>
          <a:p>
            <a:endParaRPr lang="da-DK" sz="1800"/>
          </a:p>
          <a:p>
            <a:endParaRPr lang="da-DK"/>
          </a:p>
        </p:txBody>
      </p:sp>
      <p:sp>
        <p:nvSpPr>
          <p:cNvPr id="9" name="Pladsholder til tekst 8">
            <a:extLst>
              <a:ext uri="{FF2B5EF4-FFF2-40B4-BE49-F238E27FC236}">
                <a16:creationId xmlns:a16="http://schemas.microsoft.com/office/drawing/2014/main" id="{73871688-D9AC-7A9F-7CB0-4A548701F1F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210302" y="1435099"/>
            <a:ext cx="4876800" cy="1752275"/>
          </a:xfrm>
        </p:spPr>
        <p:txBody>
          <a:bodyPr/>
          <a:lstStyle/>
          <a:p>
            <a:endParaRPr lang="da-DK">
              <a:latin typeface="Manrope SemiBold"/>
            </a:endParaRPr>
          </a:p>
          <a:p>
            <a:r>
              <a:rPr lang="da-DK">
                <a:latin typeface="Manrope SemiBold"/>
              </a:rPr>
              <a:t>Opstart </a:t>
            </a:r>
            <a:endParaRPr lang="da-DK"/>
          </a:p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720812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ekst 1">
            <a:extLst>
              <a:ext uri="{FF2B5EF4-FFF2-40B4-BE49-F238E27FC236}">
                <a16:creationId xmlns:a16="http://schemas.microsoft.com/office/drawing/2014/main" id="{73912D8B-96D1-B5D7-F695-8FF97BE7068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87618" y="2516467"/>
            <a:ext cx="5903259" cy="2437590"/>
          </a:xfrm>
        </p:spPr>
        <p:txBody>
          <a:bodyPr wrap="square" lIns="0" tIns="0" rIns="0" bIns="0" anchor="t">
            <a:spAutoFit/>
          </a:bodyPr>
          <a:lstStyle/>
          <a:p>
            <a:r>
              <a:rPr lang="da-DK" sz="4400">
                <a:latin typeface="Manrope Medium"/>
              </a:rPr>
              <a:t>Videre arbejde med rekruttering af frivillige - </a:t>
            </a:r>
            <a:r>
              <a:rPr lang="da-DK" sz="4400" u="sng">
                <a:latin typeface="Manrope Medium"/>
              </a:rPr>
              <a:t>hjemme i gruppen</a:t>
            </a:r>
            <a:endParaRPr lang="da-DK" sz="4400" u="sng"/>
          </a:p>
        </p:txBody>
      </p:sp>
      <p:pic>
        <p:nvPicPr>
          <p:cNvPr id="4" name="Billede 3" descr="Et billede, der indeholder tekst, skærmbillede, Font/skrifttype, dokument&#10;&#10;Indhold genereret af kunstig intelligens kan være forkert.">
            <a:extLst>
              <a:ext uri="{FF2B5EF4-FFF2-40B4-BE49-F238E27FC236}">
                <a16:creationId xmlns:a16="http://schemas.microsoft.com/office/drawing/2014/main" id="{B43D74A8-051B-E038-52CF-CA987E609C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154" y="112058"/>
            <a:ext cx="5204089" cy="6633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5638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ekst 1">
            <a:extLst>
              <a:ext uri="{FF2B5EF4-FFF2-40B4-BE49-F238E27FC236}">
                <a16:creationId xmlns:a16="http://schemas.microsoft.com/office/drawing/2014/main" id="{62CB32F6-7924-E17A-E5EA-510CBD0A828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85921" y="614575"/>
            <a:ext cx="10326465" cy="443198"/>
          </a:xfrm>
        </p:spPr>
        <p:txBody>
          <a:bodyPr wrap="square" lIns="0" tIns="0" rIns="0" bIns="0" anchor="t">
            <a:spAutoFit/>
          </a:bodyPr>
          <a:lstStyle/>
          <a:p>
            <a:r>
              <a:rPr lang="da-DK" sz="3200">
                <a:latin typeface="Manrope Medium"/>
              </a:rPr>
              <a:t>Tre gode råd til arbejdet med de gode overgange</a:t>
            </a:r>
            <a:endParaRPr lang="da-DK"/>
          </a:p>
        </p:txBody>
      </p:sp>
      <p:sp>
        <p:nvSpPr>
          <p:cNvPr id="5" name="Pladsholder til tekst 2">
            <a:extLst>
              <a:ext uri="{FF2B5EF4-FFF2-40B4-BE49-F238E27FC236}">
                <a16:creationId xmlns:a16="http://schemas.microsoft.com/office/drawing/2014/main" id="{559F904E-CB27-13CB-C264-0922EB1E6702}"/>
              </a:ext>
            </a:extLst>
          </p:cNvPr>
          <p:cNvSpPr txBox="1">
            <a:spLocks/>
          </p:cNvSpPr>
          <p:nvPr/>
        </p:nvSpPr>
        <p:spPr>
          <a:xfrm>
            <a:off x="787693" y="1445142"/>
            <a:ext cx="9982202" cy="5088565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tx1"/>
                </a:solidFill>
                <a:latin typeface="Manrope Medium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anose="020B0604020202020204" pitchFamily="34" charset="0"/>
              <a:buAutoNum type="arabicPeriod"/>
            </a:pPr>
            <a:r>
              <a:rPr lang="da-DK" b="1" u="sng">
                <a:latin typeface="Manrope Medium"/>
              </a:rPr>
              <a:t>Forberedelse</a:t>
            </a:r>
            <a:endParaRPr lang="da-DK"/>
          </a:p>
          <a:p>
            <a:pPr marL="1257300" lvl="1" indent="-342900">
              <a:buFont typeface="Wingdings,Sans-Serif"/>
              <a:buChar char="Ø"/>
            </a:pPr>
            <a:r>
              <a:rPr lang="da-DK">
                <a:latin typeface="Manrope Medium"/>
              </a:rPr>
              <a:t>Tal med spejderne i god tid om oprykningen </a:t>
            </a:r>
            <a:endParaRPr lang="en-US">
              <a:latin typeface="Manrope Medium"/>
            </a:endParaRPr>
          </a:p>
          <a:p>
            <a:pPr marL="1257300" lvl="1" indent="-342900">
              <a:buFont typeface="Wingdings,Sans-Serif"/>
              <a:buChar char="Ø"/>
            </a:pPr>
            <a:r>
              <a:rPr lang="da-DK">
                <a:latin typeface="Manrope Medium"/>
              </a:rPr>
              <a:t>Inviter hinanden på besøg inden sommerferien  </a:t>
            </a:r>
            <a:endParaRPr lang="en-US">
              <a:latin typeface="Manrope Medium"/>
            </a:endParaRPr>
          </a:p>
          <a:p>
            <a:pPr marL="1257300" lvl="1" indent="-342900">
              <a:buFont typeface="Wingdings,Sans-Serif"/>
              <a:buChar char="Ø"/>
            </a:pPr>
            <a:r>
              <a:rPr lang="da-DK">
                <a:latin typeface="Manrope Medium"/>
              </a:rPr>
              <a:t>Lav et godt forældrebrev </a:t>
            </a:r>
            <a:endParaRPr lang="da-DK"/>
          </a:p>
          <a:p>
            <a:pPr marL="457200" indent="-457200">
              <a:buAutoNum type="arabicPeriod"/>
            </a:pPr>
            <a:r>
              <a:rPr lang="da-DK" b="1" u="sng">
                <a:latin typeface="Manrope Medium"/>
              </a:rPr>
              <a:t>Relationer </a:t>
            </a:r>
          </a:p>
          <a:p>
            <a:pPr marL="1257300" lvl="1" indent="-342900">
              <a:buFont typeface="Wingdings,Sans-Serif"/>
              <a:buChar char="Ø"/>
            </a:pPr>
            <a:r>
              <a:rPr lang="da-DK">
                <a:latin typeface="Manrope Medium"/>
              </a:rPr>
              <a:t>Skab brobygning mellem enhederne fx fælles aktiviteter </a:t>
            </a:r>
            <a:endParaRPr lang="en-US">
              <a:latin typeface="Manrope Medium"/>
            </a:endParaRPr>
          </a:p>
          <a:p>
            <a:pPr marL="1257300" lvl="1" indent="-342900">
              <a:buFont typeface="Wingdings,Sans-Serif"/>
              <a:buChar char="Ø"/>
            </a:pPr>
            <a:r>
              <a:rPr lang="da-DK">
                <a:latin typeface="Manrope Medium"/>
              </a:rPr>
              <a:t>Brug "Buddyordninger", en "gammel" har ansvaret for en "ny".</a:t>
            </a:r>
            <a:endParaRPr lang="en-US">
              <a:latin typeface="Manrope Medium"/>
            </a:endParaRPr>
          </a:p>
          <a:p>
            <a:pPr marL="457200" indent="-457200">
              <a:buAutoNum type="arabicPeriod"/>
            </a:pPr>
            <a:r>
              <a:rPr lang="da-DK" b="1" u="sng">
                <a:latin typeface="Manrope Medium"/>
              </a:rPr>
              <a:t>Ritualer og fejring </a:t>
            </a:r>
          </a:p>
          <a:p>
            <a:pPr marL="1257300" lvl="1" indent="-342900">
              <a:buFont typeface="Wingdings,Sans-Serif" panose="020B0604020202020204" pitchFamily="34" charset="0"/>
              <a:buChar char="Ø"/>
            </a:pPr>
            <a:r>
              <a:rPr lang="da-DK">
                <a:latin typeface="Manrope Medium"/>
              </a:rPr>
              <a:t>Lav en meningsfuldt oprykning  </a:t>
            </a:r>
            <a:endParaRPr lang="en-US">
              <a:latin typeface="Manrope Medium"/>
            </a:endParaRPr>
          </a:p>
          <a:p>
            <a:pPr marL="1257300" lvl="1" indent="-342900">
              <a:buFont typeface="Wingdings,Sans-Serif" panose="020B0604020202020204" pitchFamily="34" charset="0"/>
              <a:buChar char="Ø"/>
            </a:pPr>
            <a:r>
              <a:rPr lang="da-DK">
                <a:latin typeface="Manrope Medium"/>
              </a:rPr>
              <a:t>Noget børn glæder sig til – og ikke frygter </a:t>
            </a:r>
            <a:endParaRPr lang="en-US">
              <a:latin typeface="Manrope Medium"/>
            </a:endParaRPr>
          </a:p>
          <a:p>
            <a:pPr marL="1257300" lvl="1" indent="-342900">
              <a:buFont typeface="Wingdings,Sans-Serif" panose="020B0604020202020204" pitchFamily="34" charset="0"/>
              <a:buChar char="Ø"/>
            </a:pPr>
            <a:r>
              <a:rPr lang="da-DK">
                <a:latin typeface="Manrope Medium"/>
              </a:rPr>
              <a:t>Fejr, at de skal op til noget nyt (Velkomstgave – fx hættetrøje)</a:t>
            </a:r>
          </a:p>
        </p:txBody>
      </p:sp>
    </p:spTree>
    <p:extLst>
      <p:ext uri="{BB962C8B-B14F-4D97-AF65-F5344CB8AC3E}">
        <p14:creationId xmlns:p14="http://schemas.microsoft.com/office/powerpoint/2010/main" val="18514536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 descr="Et billede, der indeholder tekst, Font/skrifttype, skærmbillede, hvid&#10;&#10;AI-genereret indhold kan være ukorrekt.">
            <a:extLst>
              <a:ext uri="{FF2B5EF4-FFF2-40B4-BE49-F238E27FC236}">
                <a16:creationId xmlns:a16="http://schemas.microsoft.com/office/drawing/2014/main" id="{7A325CE0-3BD7-5E3F-2805-DAA4BBE454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-660000">
            <a:off x="132907" y="820719"/>
            <a:ext cx="8842745" cy="2204006"/>
          </a:xfrm>
          <a:prstGeom prst="rect">
            <a:avLst/>
          </a:prstGeom>
        </p:spPr>
      </p:pic>
      <p:pic>
        <p:nvPicPr>
          <p:cNvPr id="5" name="Billede 4" descr="Et billede, der indeholder tekst, Font/skrifttype, skærmbillede, hvid&#10;&#10;AI-genereret indhold kan være ukorrekt.">
            <a:extLst>
              <a:ext uri="{FF2B5EF4-FFF2-40B4-BE49-F238E27FC236}">
                <a16:creationId xmlns:a16="http://schemas.microsoft.com/office/drawing/2014/main" id="{E30FC384-196C-17E9-0222-57D5F7827A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900000">
            <a:off x="4341628" y="2921961"/>
            <a:ext cx="7850373" cy="1014081"/>
          </a:xfrm>
          <a:prstGeom prst="rect">
            <a:avLst/>
          </a:prstGeom>
        </p:spPr>
      </p:pic>
      <p:cxnSp>
        <p:nvCxnSpPr>
          <p:cNvPr id="6" name="Lige pilforbindelse 5">
            <a:extLst>
              <a:ext uri="{FF2B5EF4-FFF2-40B4-BE49-F238E27FC236}">
                <a16:creationId xmlns:a16="http://schemas.microsoft.com/office/drawing/2014/main" id="{18A0E3A1-8B47-24BE-2A05-44C49812050E}"/>
              </a:ext>
            </a:extLst>
          </p:cNvPr>
          <p:cNvCxnSpPr/>
          <p:nvPr/>
        </p:nvCxnSpPr>
        <p:spPr>
          <a:xfrm>
            <a:off x="5830186" y="2888511"/>
            <a:ext cx="4128976" cy="1116418"/>
          </a:xfrm>
          <a:prstGeom prst="straightConnector1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pic>
        <p:nvPicPr>
          <p:cNvPr id="7" name="Billede 6" descr="Et billede, der indeholder tekst, Font/skrifttype, skærmbillede, hvid&#10;&#10;AI-genereret indhold kan være ukorrekt.">
            <a:extLst>
              <a:ext uri="{FF2B5EF4-FFF2-40B4-BE49-F238E27FC236}">
                <a16:creationId xmlns:a16="http://schemas.microsoft.com/office/drawing/2014/main" id="{B2F5FC05-D24E-DA07-8296-2B03624731B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0861" y="4049818"/>
            <a:ext cx="9551581" cy="2320272"/>
          </a:xfrm>
          <a:prstGeom prst="rect">
            <a:avLst/>
          </a:prstGeom>
        </p:spPr>
      </p:pic>
      <p:sp>
        <p:nvSpPr>
          <p:cNvPr id="8" name="Rektangel 7">
            <a:extLst>
              <a:ext uri="{FF2B5EF4-FFF2-40B4-BE49-F238E27FC236}">
                <a16:creationId xmlns:a16="http://schemas.microsoft.com/office/drawing/2014/main" id="{64B1A48E-A5B8-3B17-A3DF-CABC3494D1F3}"/>
              </a:ext>
            </a:extLst>
          </p:cNvPr>
          <p:cNvSpPr/>
          <p:nvPr/>
        </p:nvSpPr>
        <p:spPr>
          <a:xfrm>
            <a:off x="815162" y="4536557"/>
            <a:ext cx="762000" cy="3721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D39FF14B-D3E6-015F-896B-1CAA4F63D5A9}"/>
              </a:ext>
            </a:extLst>
          </p:cNvPr>
          <p:cNvSpPr/>
          <p:nvPr/>
        </p:nvSpPr>
        <p:spPr>
          <a:xfrm>
            <a:off x="6521301" y="4926417"/>
            <a:ext cx="1098697" cy="3278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0E2CA171-30A4-3F7F-167C-3535538C9AF2}"/>
              </a:ext>
            </a:extLst>
          </p:cNvPr>
          <p:cNvSpPr/>
          <p:nvPr/>
        </p:nvSpPr>
        <p:spPr>
          <a:xfrm>
            <a:off x="8727556" y="4935277"/>
            <a:ext cx="1196162" cy="3366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281023F1-E64C-09BD-9CEE-9A7835E353E1}"/>
              </a:ext>
            </a:extLst>
          </p:cNvPr>
          <p:cNvSpPr/>
          <p:nvPr/>
        </p:nvSpPr>
        <p:spPr>
          <a:xfrm>
            <a:off x="2799906" y="5404882"/>
            <a:ext cx="2463209" cy="3189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71620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A47E49-9986-0C3E-D9C0-0C6BDC1075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ekst 1">
            <a:extLst>
              <a:ext uri="{FF2B5EF4-FFF2-40B4-BE49-F238E27FC236}">
                <a16:creationId xmlns:a16="http://schemas.microsoft.com/office/drawing/2014/main" id="{4A1892F8-B37B-8633-626C-882C59F87A6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104898" y="1435099"/>
            <a:ext cx="7863256" cy="498598"/>
          </a:xfrm>
        </p:spPr>
        <p:txBody>
          <a:bodyPr/>
          <a:lstStyle/>
          <a:p>
            <a:r>
              <a:rPr lang="da-DK"/>
              <a:t>Oversigt over vækst-værktøjer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D688DC78-6FB8-F6F3-1604-7126A952867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85442" y="2342388"/>
            <a:ext cx="9982202" cy="3848100"/>
          </a:xfrm>
        </p:spPr>
        <p:txBody>
          <a:bodyPr lIns="0" tIns="0" rIns="0" bIns="0" anchor="t">
            <a:noAutofit/>
          </a:bodyPr>
          <a:lstStyle/>
          <a:p>
            <a:pPr marL="342900" indent="-342900">
              <a:buFont typeface="Arial"/>
              <a:buChar char="•"/>
            </a:pPr>
            <a:r>
              <a:rPr lang="da-DK" sz="2000" u="sng">
                <a:latin typeface="Manrope Medium"/>
              </a:rPr>
              <a:t>Bliv leder</a:t>
            </a:r>
            <a:r>
              <a:rPr lang="da-DK" sz="2000">
                <a:latin typeface="Manrope Medium"/>
              </a:rPr>
              <a:t>-modul til gruppeweb – se mere </a:t>
            </a:r>
            <a:r>
              <a:rPr lang="da-DK" sz="2000">
                <a:solidFill>
                  <a:srgbClr val="FF0000"/>
                </a:solidFill>
                <a:latin typeface="Manrope Medium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her</a:t>
            </a:r>
            <a:br>
              <a:rPr lang="da-DK" sz="2000">
                <a:latin typeface="Manrope Medium"/>
              </a:rPr>
            </a:br>
            <a:r>
              <a:rPr lang="da-DK" sz="2000">
                <a:latin typeface="Manrope Medium"/>
              </a:rPr>
              <a:t> </a:t>
            </a:r>
          </a:p>
          <a:p>
            <a:pPr marL="342900" indent="-342900">
              <a:buFont typeface="Arial"/>
              <a:buChar char="•"/>
            </a:pPr>
            <a:r>
              <a:rPr lang="da-DK" sz="2000" u="sng">
                <a:latin typeface="Manrope Medium"/>
              </a:rPr>
              <a:t>Giv en hånd</a:t>
            </a:r>
            <a:r>
              <a:rPr lang="da-DK" sz="2000">
                <a:latin typeface="Manrope Medium"/>
              </a:rPr>
              <a:t>-modulet til gruppeweb – se mere </a:t>
            </a:r>
            <a:r>
              <a:rPr lang="da-DK" sz="2000">
                <a:solidFill>
                  <a:srgbClr val="FF0000"/>
                </a:solidFill>
                <a:latin typeface="Manrope Medium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her</a:t>
            </a:r>
            <a:endParaRPr lang="da-DK" sz="2000">
              <a:solidFill>
                <a:srgbClr val="FF0000"/>
              </a:solidFill>
              <a:latin typeface="Manrope Medium"/>
            </a:endParaRPr>
          </a:p>
          <a:p>
            <a:endParaRPr lang="da-DK" sz="2000">
              <a:solidFill>
                <a:srgbClr val="FF0000"/>
              </a:solidFill>
              <a:latin typeface="Manrope Medium"/>
            </a:endParaRPr>
          </a:p>
          <a:p>
            <a:pPr marL="342900" indent="-342900">
              <a:buFont typeface="Arial"/>
              <a:buChar char="•"/>
            </a:pPr>
            <a:r>
              <a:rPr lang="da-DK" sz="2000" u="sng">
                <a:latin typeface="Manrope Medium"/>
              </a:rPr>
              <a:t>”Bliv Spejder”</a:t>
            </a:r>
            <a:r>
              <a:rPr lang="da-DK" sz="2000">
                <a:latin typeface="Manrope Medium"/>
              </a:rPr>
              <a:t>-kampagnen - se mere </a:t>
            </a:r>
            <a:r>
              <a:rPr lang="da-DK" sz="2000">
                <a:solidFill>
                  <a:srgbClr val="FF0000"/>
                </a:solidFill>
                <a:latin typeface="Manrope Medium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her</a:t>
            </a:r>
            <a:endParaRPr lang="da-DK" sz="2000">
              <a:solidFill>
                <a:srgbClr val="FF0000"/>
              </a:solidFill>
              <a:latin typeface="Manrope Medium"/>
            </a:endParaRPr>
          </a:p>
          <a:p>
            <a:endParaRPr lang="da-DK" sz="2000">
              <a:solidFill>
                <a:srgbClr val="FF0000"/>
              </a:solidFill>
              <a:latin typeface="Manrope Medium"/>
            </a:endParaRPr>
          </a:p>
          <a:p>
            <a:pPr marL="342900" indent="-342900">
              <a:buFont typeface="Arial"/>
              <a:buChar char="•"/>
            </a:pPr>
            <a:r>
              <a:rPr lang="da-DK" sz="2000" u="sng" err="1">
                <a:latin typeface="Manrope Medium"/>
              </a:rPr>
              <a:t>Onboardingmodellen</a:t>
            </a:r>
            <a:r>
              <a:rPr lang="da-DK" sz="2000">
                <a:latin typeface="Manrope Medium"/>
              </a:rPr>
              <a:t> – tag godt imod nye ledere. Se mere </a:t>
            </a:r>
            <a:r>
              <a:rPr lang="da-DK" sz="2000">
                <a:solidFill>
                  <a:srgbClr val="FF0000"/>
                </a:solidFill>
                <a:latin typeface="Manrope Medium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her</a:t>
            </a:r>
            <a:endParaRPr lang="da-DK" sz="2000">
              <a:solidFill>
                <a:srgbClr val="FF0000"/>
              </a:solidFill>
              <a:latin typeface="Manrope Medium"/>
            </a:endParaRPr>
          </a:p>
          <a:p>
            <a:endParaRPr lang="da-DK" sz="2000">
              <a:solidFill>
                <a:srgbClr val="FF0000"/>
              </a:solidFill>
              <a:latin typeface="Manrope Medium"/>
            </a:endParaRPr>
          </a:p>
          <a:p>
            <a:pPr marL="342900" indent="-342900">
              <a:buFont typeface="Arial"/>
              <a:buChar char="•"/>
            </a:pPr>
            <a:r>
              <a:rPr lang="da-DK" sz="2000" u="sng">
                <a:latin typeface="Manrope Medium"/>
              </a:rPr>
              <a:t>Bestyrelsesprojektet</a:t>
            </a:r>
            <a:r>
              <a:rPr lang="da-DK" sz="2000">
                <a:latin typeface="Manrope Medium"/>
              </a:rPr>
              <a:t> – anbefalinger er ikke kommunikeret endnu, men                     bliver sendt ud snarest – se mere </a:t>
            </a:r>
            <a:r>
              <a:rPr lang="da-DK" sz="2000">
                <a:solidFill>
                  <a:srgbClr val="FF0000"/>
                </a:solidFill>
                <a:latin typeface="Manrope Medium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her</a:t>
            </a:r>
            <a:endParaRPr lang="da-DK" sz="2000">
              <a:solidFill>
                <a:srgbClr val="FF0000"/>
              </a:solidFill>
              <a:latin typeface="Manrope Medium"/>
            </a:endParaRPr>
          </a:p>
        </p:txBody>
      </p:sp>
    </p:spTree>
    <p:extLst>
      <p:ext uri="{BB962C8B-B14F-4D97-AF65-F5344CB8AC3E}">
        <p14:creationId xmlns:p14="http://schemas.microsoft.com/office/powerpoint/2010/main" val="33810922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ekst 1">
            <a:extLst>
              <a:ext uri="{FF2B5EF4-FFF2-40B4-BE49-F238E27FC236}">
                <a16:creationId xmlns:a16="http://schemas.microsoft.com/office/drawing/2014/main" id="{5F9453D1-AC83-6954-FAEA-E1542A10EB0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104898" y="1435099"/>
            <a:ext cx="7863256" cy="498598"/>
          </a:xfrm>
        </p:spPr>
        <p:txBody>
          <a:bodyPr/>
          <a:lstStyle/>
          <a:p>
            <a:r>
              <a:rPr lang="da-DK"/>
              <a:t>Ræk ud – vi er klar!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6F06086F-0E24-FC74-5D97-F4D6E443153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 lIns="0" tIns="0" rIns="0" bIns="0" anchor="t">
            <a:noAutofit/>
          </a:bodyPr>
          <a:lstStyle/>
          <a:p>
            <a:r>
              <a:rPr lang="da-DK" dirty="0">
                <a:latin typeface="Manrope Medium"/>
              </a:rPr>
              <a:t>Philip Stjernholm</a:t>
            </a:r>
            <a:r>
              <a:rPr lang="da-DK" dirty="0">
                <a:solidFill>
                  <a:srgbClr val="005FAA"/>
                </a:solidFill>
                <a:latin typeface="Manrope Medium"/>
              </a:rPr>
              <a:t>: pst</a:t>
            </a:r>
            <a:r>
              <a:rPr lang="da-DK" dirty="0">
                <a:solidFill>
                  <a:srgbClr val="005FAA"/>
                </a:solidFill>
                <a:latin typeface="Manrope Medium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@dds.dk</a:t>
            </a:r>
            <a:r>
              <a:rPr lang="da-DK" dirty="0">
                <a:solidFill>
                  <a:srgbClr val="005FAA"/>
                </a:solidFill>
                <a:latin typeface="Manrope Medium"/>
              </a:rPr>
              <a:t> </a:t>
            </a:r>
          </a:p>
          <a:p>
            <a:endParaRPr lang="da-DK" dirty="0"/>
          </a:p>
          <a:p>
            <a:r>
              <a:rPr lang="da-DK" dirty="0">
                <a:latin typeface="Manrope Medium"/>
              </a:rPr>
              <a:t>Laura Stæhr Tranevig: ltr</a:t>
            </a:r>
            <a:r>
              <a:rPr lang="da-DK" dirty="0">
                <a:latin typeface="Manrope Medium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@dds.dk</a:t>
            </a:r>
            <a:endParaRPr lang="da-DK" dirty="0">
              <a:latin typeface="Manrope Medium"/>
            </a:endParaRPr>
          </a:p>
          <a:p>
            <a:endParaRPr lang="da-DK" dirty="0"/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7868915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76D130-8169-772B-B0B2-7745F6CDB9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C2B248B1-F4E8-B83C-5A2F-F798D2443F4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40443" y="707570"/>
            <a:ext cx="5776879" cy="5595257"/>
          </a:xfrm>
          <a:prstGeom prst="rect">
            <a:avLst/>
          </a:prstGeom>
        </p:spPr>
      </p:pic>
      <p:pic>
        <p:nvPicPr>
          <p:cNvPr id="7" name="Billede 6">
            <a:extLst>
              <a:ext uri="{FF2B5EF4-FFF2-40B4-BE49-F238E27FC236}">
                <a16:creationId xmlns:a16="http://schemas.microsoft.com/office/drawing/2014/main" id="{EF76E52D-098C-DB24-59BF-D151FC792C2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0880" y="707569"/>
            <a:ext cx="5859563" cy="1413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0445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917D84-D0F8-2735-0DC1-F1CB3C226C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dsholder til tekst 2">
            <a:extLst>
              <a:ext uri="{FF2B5EF4-FFF2-40B4-BE49-F238E27FC236}">
                <a16:creationId xmlns:a16="http://schemas.microsoft.com/office/drawing/2014/main" id="{E6FFA3BE-005D-EDC6-ADFE-BB727053967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280408" y="652272"/>
            <a:ext cx="5631183" cy="415498"/>
          </a:xfrm>
        </p:spPr>
        <p:txBody>
          <a:bodyPr wrap="square" lIns="0" tIns="0" rIns="0" bIns="0" anchor="t">
            <a:spAutoFit/>
          </a:bodyPr>
          <a:lstStyle/>
          <a:p>
            <a:r>
              <a:rPr lang="da-DK" sz="3000" dirty="0">
                <a:latin typeface="Manrope Medium"/>
              </a:rPr>
              <a:t>Program  Ege Division</a:t>
            </a:r>
          </a:p>
        </p:txBody>
      </p:sp>
      <p:graphicFrame>
        <p:nvGraphicFramePr>
          <p:cNvPr id="3" name="Tabel 2">
            <a:extLst>
              <a:ext uri="{FF2B5EF4-FFF2-40B4-BE49-F238E27FC236}">
                <a16:creationId xmlns:a16="http://schemas.microsoft.com/office/drawing/2014/main" id="{5423DD28-F147-5A8D-332A-FE5DB0D7C7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8648490"/>
              </p:ext>
            </p:extLst>
          </p:nvPr>
        </p:nvGraphicFramePr>
        <p:xfrm>
          <a:off x="632732" y="1877785"/>
          <a:ext cx="6476999" cy="2118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47232">
                  <a:extLst>
                    <a:ext uri="{9D8B030D-6E8A-4147-A177-3AD203B41FA5}">
                      <a16:colId xmlns:a16="http://schemas.microsoft.com/office/drawing/2014/main" val="2638016334"/>
                    </a:ext>
                  </a:extLst>
                </a:gridCol>
                <a:gridCol w="4129767">
                  <a:extLst>
                    <a:ext uri="{9D8B030D-6E8A-4147-A177-3AD203B41FA5}">
                      <a16:colId xmlns:a16="http://schemas.microsoft.com/office/drawing/2014/main" val="1671800553"/>
                    </a:ext>
                  </a:extLst>
                </a:gridCol>
              </a:tblGrid>
              <a:tr h="360589">
                <a:tc>
                  <a:txBody>
                    <a:bodyPr/>
                    <a:lstStyle/>
                    <a:p>
                      <a:r>
                        <a:rPr lang="da-DK" b="1"/>
                        <a:t>18:05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/>
                        <a:t>Velkomst og præsentation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61609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a-DK" b="1"/>
                        <a:t>18:10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da-DK"/>
                        <a:t>Præsentation af vækstarbejdet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11061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a-DK" b="1"/>
                        <a:t>18:20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/>
                        <a:t>Frivillige anno 2025 </a:t>
                      </a:r>
                    </a:p>
                    <a:p>
                      <a:pPr lvl="0">
                        <a:buNone/>
                      </a:pPr>
                      <a:r>
                        <a:rPr lang="da-DK"/>
                        <a:t>Workshop om frivilligtyper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81194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a-DK" b="1"/>
                        <a:t>18:50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da-DK"/>
                        <a:t>Opsamling og videre arbejde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12004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a-DK" b="1"/>
                        <a:t>19:00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/>
                        <a:t>Tak for i dag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2733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829995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ekst 1">
            <a:extLst>
              <a:ext uri="{FF2B5EF4-FFF2-40B4-BE49-F238E27FC236}">
                <a16:creationId xmlns:a16="http://schemas.microsoft.com/office/drawing/2014/main" id="{6F106C28-3C08-2C2C-719A-663F351F2CA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104898" y="1435099"/>
            <a:ext cx="9982200" cy="2344231"/>
          </a:xfrm>
        </p:spPr>
        <p:txBody>
          <a:bodyPr/>
          <a:lstStyle/>
          <a:p>
            <a:r>
              <a:rPr lang="da-DK"/>
              <a:t>Vækststrategi DDS </a:t>
            </a:r>
          </a:p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615919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ekst 1">
            <a:extLst>
              <a:ext uri="{FF2B5EF4-FFF2-40B4-BE49-F238E27FC236}">
                <a16:creationId xmlns:a16="http://schemas.microsoft.com/office/drawing/2014/main" id="{999A4B19-085A-5407-94AD-E26DCDC4140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104898" y="1435099"/>
            <a:ext cx="7863256" cy="498598"/>
          </a:xfrm>
        </p:spPr>
        <p:txBody>
          <a:bodyPr/>
          <a:lstStyle/>
          <a:p>
            <a:r>
              <a:rPr lang="da-DK"/>
              <a:t>Strategiens </a:t>
            </a:r>
            <a:r>
              <a:rPr lang="da-DK" b="0" u="sng"/>
              <a:t>formål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04DBE8D9-0424-A39C-8962-C417AD5F6BD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104899" y="2492542"/>
            <a:ext cx="9982202" cy="3848100"/>
          </a:xfrm>
        </p:spPr>
        <p:txBody>
          <a:bodyPr/>
          <a:lstStyle/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da-DK" sz="2400" b="0" i="0">
                <a:solidFill>
                  <a:srgbClr val="000000"/>
                </a:solidFill>
                <a:effectLst/>
                <a:latin typeface="Montserrat"/>
              </a:rPr>
              <a:t>Ingen børn eller unge med lyst til at blive spejder skal stå udenfor fællesskabet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da-DK" sz="2400" b="0" i="0">
                <a:solidFill>
                  <a:srgbClr val="000000"/>
                </a:solidFill>
                <a:effectLst/>
                <a:latin typeface="Montserrat"/>
              </a:rPr>
              <a:t>Endnu flere børn og unge skal blive spejdere - og blive  længere tid i spejdergruppen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da-DK" sz="2400" b="0" i="0">
                <a:solidFill>
                  <a:srgbClr val="000000"/>
                </a:solidFill>
                <a:effectLst/>
                <a:latin typeface="Montserrat"/>
              </a:rPr>
              <a:t>Vi hjælper spejdergrupperne med at få flere medlemmer</a:t>
            </a:r>
            <a:r>
              <a:rPr lang="da-DK">
                <a:solidFill>
                  <a:srgbClr val="000000"/>
                </a:solidFill>
                <a:latin typeface="Montserrat"/>
              </a:rPr>
              <a:t> </a:t>
            </a:r>
            <a:r>
              <a:rPr lang="da-DK" sz="2400" b="0" i="0">
                <a:solidFill>
                  <a:srgbClr val="000000"/>
                </a:solidFill>
                <a:effectLst/>
                <a:latin typeface="Montserrat"/>
              </a:rPr>
              <a:t>via udviklingsstøtte og konkrete værktøjer</a:t>
            </a:r>
          </a:p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940872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ktangel 21">
            <a:extLst>
              <a:ext uri="{FF2B5EF4-FFF2-40B4-BE49-F238E27FC236}">
                <a16:creationId xmlns:a16="http://schemas.microsoft.com/office/drawing/2014/main" id="{4B78ED58-7C8B-FD27-1732-555904ABCD0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>
              <a:alpha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8" name="Pladsholder til tekst 1">
            <a:extLst>
              <a:ext uri="{FF2B5EF4-FFF2-40B4-BE49-F238E27FC236}">
                <a16:creationId xmlns:a16="http://schemas.microsoft.com/office/drawing/2014/main" id="{F879B363-FECC-866C-4D21-25AB58974CED}"/>
              </a:ext>
            </a:extLst>
          </p:cNvPr>
          <p:cNvSpPr txBox="1">
            <a:spLocks/>
          </p:cNvSpPr>
          <p:nvPr/>
        </p:nvSpPr>
        <p:spPr>
          <a:xfrm>
            <a:off x="5064576" y="1300261"/>
            <a:ext cx="10276976" cy="564462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8000" b="0" i="0" kern="1200">
                <a:solidFill>
                  <a:schemeClr val="bg1"/>
                </a:solidFill>
                <a:latin typeface="Manrope Medium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>
              <a:buFont typeface="Arial" panose="020B0604020202020204" pitchFamily="34" charset="0"/>
              <a:buChar char="•"/>
            </a:pPr>
            <a:r>
              <a:rPr lang="da-DK" sz="4400" dirty="0"/>
              <a:t>Vækstforløb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da-DK" sz="4400" dirty="0"/>
              <a:t>Netværk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da-DK" sz="4400" dirty="0"/>
              <a:t>Bedre gruppe-</a:t>
            </a:r>
            <a:br>
              <a:rPr lang="da-DK" sz="4400" dirty="0"/>
            </a:br>
            <a:r>
              <a:rPr lang="da-DK" sz="4400" dirty="0"/>
              <a:t>administration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da-DK" sz="4400" dirty="0"/>
              <a:t>Særlige indsatsområder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da-DK" sz="4400" dirty="0"/>
              <a:t>Data</a:t>
            </a:r>
          </a:p>
          <a:p>
            <a:endParaRPr lang="da-DK" sz="4400" dirty="0"/>
          </a:p>
          <a:p>
            <a:endParaRPr lang="da-DK" sz="4400" dirty="0"/>
          </a:p>
        </p:txBody>
      </p:sp>
      <p:pic>
        <p:nvPicPr>
          <p:cNvPr id="26" name="Billede 25" descr="Et billede, der indeholder græs, udendørs, sky, tøj&#10;&#10;Indhold genereret af kunstig intelligens kan være forkert.">
            <a:extLst>
              <a:ext uri="{FF2B5EF4-FFF2-40B4-BE49-F238E27FC236}">
                <a16:creationId xmlns:a16="http://schemas.microsoft.com/office/drawing/2014/main" id="{3B074FE3-7F1B-3CFD-3108-E38F60BECCF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457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472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8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4F2F2E-2A96-2A29-9398-122905CEAF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felt 1">
            <a:extLst>
              <a:ext uri="{FF2B5EF4-FFF2-40B4-BE49-F238E27FC236}">
                <a16:creationId xmlns:a16="http://schemas.microsoft.com/office/drawing/2014/main" id="{6D951A71-4079-B88B-13B1-5104264BC033}"/>
              </a:ext>
            </a:extLst>
          </p:cNvPr>
          <p:cNvSpPr txBox="1"/>
          <p:nvPr/>
        </p:nvSpPr>
        <p:spPr>
          <a:xfrm>
            <a:off x="0" y="1783089"/>
            <a:ext cx="121920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8800" dirty="0">
                <a:solidFill>
                  <a:schemeClr val="bg1"/>
                </a:solidFill>
              </a:rPr>
              <a:t>Vækstforløb </a:t>
            </a:r>
          </a:p>
          <a:p>
            <a:pPr algn="ctr"/>
            <a:r>
              <a:rPr lang="da-DK" sz="7200" dirty="0">
                <a:solidFill>
                  <a:schemeClr val="bg1"/>
                </a:solidFill>
              </a:rPr>
              <a:t>”Det vigtige første skridt”</a:t>
            </a:r>
          </a:p>
          <a:p>
            <a:pPr algn="ctr"/>
            <a:endParaRPr lang="da-DK" sz="8800" dirty="0">
              <a:solidFill>
                <a:schemeClr val="bg1"/>
              </a:solidFill>
            </a:endParaRPr>
          </a:p>
          <a:p>
            <a:pPr algn="ctr"/>
            <a:endParaRPr lang="da-DK" sz="8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806713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dsholder til tekst 9">
            <a:extLst>
              <a:ext uri="{FF2B5EF4-FFF2-40B4-BE49-F238E27FC236}">
                <a16:creationId xmlns:a16="http://schemas.microsoft.com/office/drawing/2014/main" id="{C4F7FC6D-F503-6318-DA70-5C8CD135AC4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324354" y="1299972"/>
            <a:ext cx="4876800" cy="3848100"/>
          </a:xfrm>
        </p:spPr>
        <p:txBody>
          <a:bodyPr/>
          <a:lstStyle/>
          <a:p>
            <a:r>
              <a:rPr lang="da-DK" b="1" dirty="0"/>
              <a:t>Formålet med forløbet</a:t>
            </a:r>
          </a:p>
          <a:p>
            <a:pPr marL="342900" indent="-342900">
              <a:buFont typeface="+mj-lt"/>
              <a:buAutoNum type="alphaLcPeriod"/>
            </a:pPr>
            <a:r>
              <a:rPr lang="da-DK" i="1" dirty="0"/>
              <a:t>Hvilke udfordringer står I med, og hvilke mål vil I gerne opnå?</a:t>
            </a:r>
          </a:p>
          <a:p>
            <a:endParaRPr lang="da-DK" b="1" dirty="0"/>
          </a:p>
          <a:p>
            <a:r>
              <a:rPr lang="da-DK" b="1" dirty="0"/>
              <a:t>Samarbejde i gruppen</a:t>
            </a:r>
          </a:p>
          <a:p>
            <a:pPr marL="342900" indent="-342900">
              <a:buFont typeface="+mj-lt"/>
              <a:buAutoNum type="alphaLcPeriod"/>
            </a:pPr>
            <a:r>
              <a:rPr lang="da-DK" i="1" dirty="0"/>
              <a:t>Hvordan arbejder bestyrelse og ledelse sammen?</a:t>
            </a:r>
          </a:p>
          <a:p>
            <a:pPr marL="342900" indent="-342900">
              <a:buFont typeface="+mj-lt"/>
              <a:buAutoNum type="alphaLcPeriod"/>
            </a:pPr>
            <a:r>
              <a:rPr lang="da-DK" i="1" dirty="0"/>
              <a:t>Hvordan fungerer jeres grenstruktur – både i forhold til samarbejde og overgange?</a:t>
            </a:r>
          </a:p>
          <a:p>
            <a:pPr marL="285750" indent="-285750">
              <a:buFontTx/>
              <a:buChar char="-"/>
            </a:pPr>
            <a:endParaRPr lang="da-DK" i="1" dirty="0"/>
          </a:p>
          <a:p>
            <a:r>
              <a:rPr lang="da-DK" b="1" dirty="0"/>
              <a:t>Udvikling og planlægning</a:t>
            </a:r>
          </a:p>
          <a:p>
            <a:pPr marL="342900" indent="-342900">
              <a:buFont typeface="+mj-lt"/>
              <a:buAutoNum type="alphaLcPeriod"/>
            </a:pPr>
            <a:r>
              <a:rPr lang="da-DK" i="1" dirty="0"/>
              <a:t>Har I en udviklingsplan – og bruger I den aktivt?</a:t>
            </a:r>
          </a:p>
          <a:p>
            <a:pPr marL="342900" indent="-342900">
              <a:buFont typeface="+mj-lt"/>
              <a:buAutoNum type="alphaLcPeriod"/>
            </a:pPr>
            <a:r>
              <a:rPr lang="da-DK" i="1" dirty="0"/>
              <a:t>Har I idéer eller drømme, I gerne vil sætte i gang?</a:t>
            </a:r>
          </a:p>
        </p:txBody>
      </p:sp>
      <p:sp>
        <p:nvSpPr>
          <p:cNvPr id="11" name="Pladsholder til tekst 10">
            <a:extLst>
              <a:ext uri="{FF2B5EF4-FFF2-40B4-BE49-F238E27FC236}">
                <a16:creationId xmlns:a16="http://schemas.microsoft.com/office/drawing/2014/main" id="{BD1CE301-3908-72CB-E2DC-B78EA87584D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429758" y="1299972"/>
            <a:ext cx="4876800" cy="4570476"/>
          </a:xfrm>
        </p:spPr>
        <p:txBody>
          <a:bodyPr/>
          <a:lstStyle/>
          <a:p>
            <a:r>
              <a:rPr lang="da-DK" b="1" dirty="0"/>
              <a:t>Lederudvikling og kræfter</a:t>
            </a:r>
          </a:p>
          <a:p>
            <a:pPr marL="342900" indent="-342900">
              <a:buFont typeface="+mj-lt"/>
              <a:buAutoNum type="alphaLcPeriod"/>
            </a:pPr>
            <a:r>
              <a:rPr lang="da-DK" i="1" dirty="0"/>
              <a:t>Hvordan arbejder I med lederudvikling og trivsel?</a:t>
            </a:r>
          </a:p>
          <a:p>
            <a:pPr marL="342900" indent="-342900">
              <a:buFont typeface="+mj-lt"/>
              <a:buAutoNum type="alphaLcPeriod"/>
            </a:pPr>
            <a:r>
              <a:rPr lang="da-DK" i="1" dirty="0"/>
              <a:t>Hvordan er jeres nuværende lederkræfter?</a:t>
            </a:r>
          </a:p>
          <a:p>
            <a:endParaRPr lang="da-DK" b="1" dirty="0"/>
          </a:p>
          <a:p>
            <a:r>
              <a:rPr lang="da-DK" b="1" dirty="0"/>
              <a:t>Synlighed og rekruttering</a:t>
            </a:r>
          </a:p>
          <a:p>
            <a:pPr marL="342900" indent="-342900">
              <a:buFont typeface="+mj-lt"/>
              <a:buAutoNum type="alphaLcPeriod"/>
            </a:pPr>
            <a:r>
              <a:rPr lang="da-DK" i="1" dirty="0"/>
              <a:t>Hvad virker bedst, når I skal være synlige i lokalområdet?</a:t>
            </a:r>
          </a:p>
          <a:p>
            <a:pPr marL="342900" indent="-342900">
              <a:buFont typeface="+mj-lt"/>
              <a:buAutoNum type="alphaLcPeriod"/>
            </a:pPr>
            <a:r>
              <a:rPr lang="da-DK" i="1" dirty="0"/>
              <a:t>Hvordan tager I imod nye børn, unge og voksne?</a:t>
            </a:r>
          </a:p>
          <a:p>
            <a:endParaRPr lang="da-DK" dirty="0"/>
          </a:p>
          <a:p>
            <a:r>
              <a:rPr lang="da-DK" b="1" dirty="0"/>
              <a:t>Familiespejd</a:t>
            </a:r>
          </a:p>
          <a:p>
            <a:pPr marL="342900" indent="-342900">
              <a:buFont typeface="+mj-lt"/>
              <a:buAutoNum type="alphaLcPeriod"/>
            </a:pPr>
            <a:r>
              <a:rPr lang="da-DK" i="1" dirty="0"/>
              <a:t>Har I familiespejd – og hvordan spiller det sammen med resten af gruppen?</a:t>
            </a:r>
          </a:p>
          <a:p>
            <a:endParaRPr lang="da-DK" dirty="0"/>
          </a:p>
        </p:txBody>
      </p:sp>
      <p:sp>
        <p:nvSpPr>
          <p:cNvPr id="23" name="Pladsholder til tekst 7">
            <a:extLst>
              <a:ext uri="{FF2B5EF4-FFF2-40B4-BE49-F238E27FC236}">
                <a16:creationId xmlns:a16="http://schemas.microsoft.com/office/drawing/2014/main" id="{E476324F-4F70-7E26-ED06-F7813F3A5452}"/>
              </a:ext>
            </a:extLst>
          </p:cNvPr>
          <p:cNvSpPr txBox="1">
            <a:spLocks/>
          </p:cNvSpPr>
          <p:nvPr/>
        </p:nvSpPr>
        <p:spPr>
          <a:xfrm>
            <a:off x="0" y="229107"/>
            <a:ext cx="12192000" cy="4985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1" i="0" kern="1200">
                <a:solidFill>
                  <a:schemeClr val="tx1"/>
                </a:solidFill>
                <a:latin typeface="Manrope SemiBold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a-DK" dirty="0"/>
              <a:t>Første skridt - de vigtige refleksioner</a:t>
            </a:r>
          </a:p>
        </p:txBody>
      </p:sp>
    </p:spTree>
    <p:extLst>
      <p:ext uri="{BB962C8B-B14F-4D97-AF65-F5344CB8AC3E}">
        <p14:creationId xmlns:p14="http://schemas.microsoft.com/office/powerpoint/2010/main" val="5716450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t billede, der indeholder sky, udendørs, træ, person&#10;&#10;Automatisk genereret beskrivelse">
            <a:extLst>
              <a:ext uri="{FF2B5EF4-FFF2-40B4-BE49-F238E27FC236}">
                <a16:creationId xmlns:a16="http://schemas.microsoft.com/office/drawing/2014/main" id="{7B9E5161-FB90-FEED-D48B-AA18BA4D59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42449084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D523D1-A259-0752-C26C-56CB6E3CDE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ekst 1">
            <a:extLst>
              <a:ext uri="{FF2B5EF4-FFF2-40B4-BE49-F238E27FC236}">
                <a16:creationId xmlns:a16="http://schemas.microsoft.com/office/drawing/2014/main" id="{D0A80D06-F6C7-9DD6-718C-B26E32B86E3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104898" y="577049"/>
            <a:ext cx="4876800" cy="498598"/>
          </a:xfrm>
        </p:spPr>
        <p:txBody>
          <a:bodyPr wrap="square" lIns="0" tIns="0" rIns="0" bIns="0" anchor="t">
            <a:spAutoFit/>
          </a:bodyPr>
          <a:lstStyle/>
          <a:p>
            <a:r>
              <a:rPr lang="da-DK">
                <a:latin typeface="Manrope SemiBold"/>
              </a:rPr>
              <a:t>Frivillig </a:t>
            </a:r>
            <a:r>
              <a:rPr lang="da-DK" u="sng">
                <a:latin typeface="Manrope SemiBold"/>
              </a:rPr>
              <a:t>anno 2025</a:t>
            </a:r>
            <a:endParaRPr lang="da-DK" u="sng"/>
          </a:p>
        </p:txBody>
      </p:sp>
      <p:sp>
        <p:nvSpPr>
          <p:cNvPr id="6" name="Pladsholder til tekst 5">
            <a:extLst>
              <a:ext uri="{FF2B5EF4-FFF2-40B4-BE49-F238E27FC236}">
                <a16:creationId xmlns:a16="http://schemas.microsoft.com/office/drawing/2014/main" id="{F3075BDF-916E-C2BB-A45B-6850E69C4C5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104898" y="2294645"/>
            <a:ext cx="4876800" cy="3848100"/>
          </a:xfrm>
        </p:spPr>
        <p:txBody>
          <a:bodyPr lIns="0" tIns="0" rIns="0" bIns="0" anchor="t">
            <a:noAutofit/>
          </a:bodyPr>
          <a:lstStyle/>
          <a:p>
            <a:r>
              <a:rPr lang="da-DK" sz="2200">
                <a:latin typeface="Manrope"/>
                <a:cs typeface="Manrope"/>
              </a:rPr>
              <a:t>Samfundstendenser: Over 170 års foreningsliv</a:t>
            </a:r>
          </a:p>
          <a:p>
            <a:pPr>
              <a:lnSpc>
                <a:spcPct val="150000"/>
              </a:lnSpc>
            </a:pPr>
            <a:r>
              <a:rPr lang="da-DK" sz="2200">
                <a:latin typeface="Manrope"/>
                <a:cs typeface="Manrope"/>
              </a:rPr>
              <a:t>Foreninger er uforandret --&gt; Samfundet er forandret</a:t>
            </a:r>
            <a:endParaRPr lang="en-US" sz="2200">
              <a:latin typeface="Manrope"/>
              <a:cs typeface="Manrope"/>
            </a:endParaRPr>
          </a:p>
          <a:p>
            <a:pPr>
              <a:lnSpc>
                <a:spcPct val="150000"/>
              </a:lnSpc>
            </a:pPr>
            <a:r>
              <a:rPr lang="da-DK" sz="2200">
                <a:latin typeface="Manrope"/>
                <a:cs typeface="Manrope"/>
              </a:rPr>
              <a:t>Nye typer frivillige --&gt; Nye rekrutteringsmuligheder</a:t>
            </a:r>
            <a:endParaRPr lang="en-US" sz="2200">
              <a:latin typeface="Manrope"/>
              <a:cs typeface="Manrope"/>
            </a:endParaRPr>
          </a:p>
          <a:p>
            <a:endParaRPr lang="da-DK" sz="3600">
              <a:latin typeface="Manrope SemiBold"/>
              <a:cs typeface="Manrope"/>
            </a:endParaRPr>
          </a:p>
          <a:p>
            <a:endParaRPr lang="da-DK" sz="2200" b="1">
              <a:latin typeface="Manrope"/>
              <a:cs typeface="Manrope"/>
            </a:endParaRPr>
          </a:p>
        </p:txBody>
      </p:sp>
      <p:sp>
        <p:nvSpPr>
          <p:cNvPr id="3" name="Tekstfelt 2">
            <a:extLst>
              <a:ext uri="{FF2B5EF4-FFF2-40B4-BE49-F238E27FC236}">
                <a16:creationId xmlns:a16="http://schemas.microsoft.com/office/drawing/2014/main" id="{D8A1478E-FD6D-1DA5-59A5-0B8C6C3DAEA3}"/>
              </a:ext>
            </a:extLst>
          </p:cNvPr>
          <p:cNvSpPr txBox="1"/>
          <p:nvPr/>
        </p:nvSpPr>
        <p:spPr>
          <a:xfrm>
            <a:off x="-1" y="6573140"/>
            <a:ext cx="1609458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da-DK" sz="1200"/>
              <a:t>Kilde: </a:t>
            </a:r>
            <a:r>
              <a:rPr lang="da-DK" sz="1200" err="1"/>
              <a:t>Ingerfair</a:t>
            </a:r>
            <a:r>
              <a:rPr lang="da-DK" sz="1200"/>
              <a:t> </a:t>
            </a:r>
          </a:p>
        </p:txBody>
      </p:sp>
      <p:pic>
        <p:nvPicPr>
          <p:cNvPr id="8" name="Billede 7" descr="Et billede, der indeholder græs, udendørs, sky, tøj&#10;&#10;Indhold genereret af kunstig intelligens kan være forkert.">
            <a:extLst>
              <a:ext uri="{FF2B5EF4-FFF2-40B4-BE49-F238E27FC236}">
                <a16:creationId xmlns:a16="http://schemas.microsoft.com/office/drawing/2014/main" id="{7EB010EE-3C38-2C23-4474-605C64B0BEF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4118" y="1717502"/>
            <a:ext cx="5613107" cy="3736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6026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KRM DDS">
      <a:dk1>
        <a:srgbClr val="005DAA"/>
      </a:dk1>
      <a:lt1>
        <a:srgbClr val="FFFFFF"/>
      </a:lt1>
      <a:dk2>
        <a:srgbClr val="003A7B"/>
      </a:dk2>
      <a:lt2>
        <a:srgbClr val="FFFFFF"/>
      </a:lt2>
      <a:accent1>
        <a:srgbClr val="AFD6EC"/>
      </a:accent1>
      <a:accent2>
        <a:srgbClr val="005DAA"/>
      </a:accent2>
      <a:accent3>
        <a:srgbClr val="003A7B"/>
      </a:accent3>
      <a:accent4>
        <a:srgbClr val="3B6D3B"/>
      </a:accent4>
      <a:accent5>
        <a:srgbClr val="EB573B"/>
      </a:accent5>
      <a:accent6>
        <a:srgbClr val="FBBD5B"/>
      </a:accent6>
      <a:hlink>
        <a:srgbClr val="AFD6EC"/>
      </a:hlink>
      <a:folHlink>
        <a:srgbClr val="AFD6EC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b6cc3ed-a1bd-401c-9cd3-493355593ca1" xsi:nil="true"/>
    <lcf76f155ced4ddcb4097134ff3c332f xmlns="dacd988c-3809-427d-836f-75d079e1b9d5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515F5E136AF4714DA4DDB8347644B014" ma:contentTypeVersion="15" ma:contentTypeDescription="Opret et nyt dokument." ma:contentTypeScope="" ma:versionID="6bd3bed22153309aeb542e7a31399017">
  <xsd:schema xmlns:xsd="http://www.w3.org/2001/XMLSchema" xmlns:xs="http://www.w3.org/2001/XMLSchema" xmlns:p="http://schemas.microsoft.com/office/2006/metadata/properties" xmlns:ns2="dacd988c-3809-427d-836f-75d079e1b9d5" xmlns:ns3="fb6cc3ed-a1bd-401c-9cd3-493355593ca1" targetNamespace="http://schemas.microsoft.com/office/2006/metadata/properties" ma:root="true" ma:fieldsID="e7e142f6cf64d5f853766276e9c91063" ns2:_="" ns3:_="">
    <xsd:import namespace="dacd988c-3809-427d-836f-75d079e1b9d5"/>
    <xsd:import namespace="fb6cc3ed-a1bd-401c-9cd3-493355593ca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acd988c-3809-427d-836f-75d079e1b9d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5" nillable="true" ma:taxonomy="true" ma:internalName="lcf76f155ced4ddcb4097134ff3c332f" ma:taxonomyFieldName="MediaServiceImageTags" ma:displayName="Billedmærker" ma:readOnly="false" ma:fieldId="{5cf76f15-5ced-4ddc-b409-7134ff3c332f}" ma:taxonomyMulti="true" ma:sspId="8b335d25-aab0-45d9-8266-b0accc824fa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BillingMetadata" ma:index="22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6cc3ed-a1bd-401c-9cd3-493355593ca1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Delt med detaljer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2f9f20db-7915-4086-a39b-ac5d67ae43cb}" ma:internalName="TaxCatchAll" ma:showField="CatchAllData" ma:web="fb6cc3ed-a1bd-401c-9cd3-493355593ca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dhol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A7836AC-0FC6-4593-B146-F4A94861A394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fb6cc3ed-a1bd-401c-9cd3-493355593ca1"/>
    <ds:schemaRef ds:uri="http://purl.org/dc/elements/1.1/"/>
    <ds:schemaRef ds:uri="http://schemas.microsoft.com/office/2006/metadata/properties"/>
    <ds:schemaRef ds:uri="dacd988c-3809-427d-836f-75d079e1b9d5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3E39AEC7-F2F5-4779-AA70-3E38C1DB7E7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acd988c-3809-427d-836f-75d079e1b9d5"/>
    <ds:schemaRef ds:uri="fb6cc3ed-a1bd-401c-9cd3-493355593ca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45861F7-7184-47C5-9B52-A6135891626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11445</TotalTime>
  <Words>576</Words>
  <Application>Microsoft Office PowerPoint</Application>
  <PresentationFormat>Widescreen</PresentationFormat>
  <Paragraphs>126</Paragraphs>
  <Slides>18</Slides>
  <Notes>18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8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18</vt:i4>
      </vt:variant>
    </vt:vector>
  </HeadingPairs>
  <TitlesOfParts>
    <vt:vector size="27" baseType="lpstr">
      <vt:lpstr>Manrope</vt:lpstr>
      <vt:lpstr>Calibri</vt:lpstr>
      <vt:lpstr>Montserrat</vt:lpstr>
      <vt:lpstr>Aptos</vt:lpstr>
      <vt:lpstr>Wingdings,Sans-Serif</vt:lpstr>
      <vt:lpstr>Manrope SemiBold</vt:lpstr>
      <vt:lpstr>Arial</vt:lpstr>
      <vt:lpstr>Manrope Medium</vt:lpstr>
      <vt:lpstr>Office Theme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Rasmus Nyboe</dc:creator>
  <cp:lastModifiedBy>Philip Stjernholm</cp:lastModifiedBy>
  <cp:revision>12</cp:revision>
  <cp:lastPrinted>2025-04-03T11:09:35Z</cp:lastPrinted>
  <dcterms:created xsi:type="dcterms:W3CDTF">2024-10-03T11:02:59Z</dcterms:created>
  <dcterms:modified xsi:type="dcterms:W3CDTF">2025-06-02T10:02:53Z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0x010100515F5E136AF4714DA4DDB8347644B014</vt:lpwstr>
  </property>
  <property fmtid="{D5CDD505-2E9C-101B-9397-08002B2CF9AE}" pid="3" name="MediaServiceImageTags">
    <vt:lpwstr/>
  </property>
</Properties>
</file>